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71" r:id="rId4"/>
  </p:sldMasterIdLst>
  <p:notesMasterIdLst>
    <p:notesMasterId r:id="rId30"/>
  </p:notesMasterIdLst>
  <p:sldIdLst>
    <p:sldId id="2555" r:id="rId5"/>
    <p:sldId id="260" r:id="rId6"/>
    <p:sldId id="2481" r:id="rId7"/>
    <p:sldId id="2515" r:id="rId8"/>
    <p:sldId id="2559" r:id="rId9"/>
    <p:sldId id="2564" r:id="rId10"/>
    <p:sldId id="2554" r:id="rId11"/>
    <p:sldId id="2565" r:id="rId12"/>
    <p:sldId id="2566" r:id="rId13"/>
    <p:sldId id="2569" r:id="rId14"/>
    <p:sldId id="2568" r:id="rId15"/>
    <p:sldId id="2521" r:id="rId16"/>
    <p:sldId id="2570" r:id="rId17"/>
    <p:sldId id="2571" r:id="rId18"/>
    <p:sldId id="2572" r:id="rId19"/>
    <p:sldId id="2551" r:id="rId20"/>
    <p:sldId id="2573" r:id="rId21"/>
    <p:sldId id="2557" r:id="rId22"/>
    <p:sldId id="2560" r:id="rId23"/>
    <p:sldId id="2576" r:id="rId24"/>
    <p:sldId id="2577" r:id="rId25"/>
    <p:sldId id="2574" r:id="rId26"/>
    <p:sldId id="2575" r:id="rId27"/>
    <p:sldId id="2537" r:id="rId28"/>
    <p:sldId id="255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DAE496-1EFC-4F12-A5F7-2EDE4364BBDF}">
          <p14:sldIdLst>
            <p14:sldId id="2555"/>
            <p14:sldId id="260"/>
            <p14:sldId id="2481"/>
            <p14:sldId id="2515"/>
            <p14:sldId id="2559"/>
          </p14:sldIdLst>
        </p14:section>
        <p14:section name="2" id="{A93FCFAD-F2CF-4B71-9F17-FB309E0FD7C4}">
          <p14:sldIdLst>
            <p14:sldId id="2564"/>
            <p14:sldId id="2554"/>
            <p14:sldId id="2565"/>
            <p14:sldId id="2566"/>
            <p14:sldId id="2569"/>
            <p14:sldId id="2568"/>
            <p14:sldId id="2521"/>
            <p14:sldId id="2570"/>
            <p14:sldId id="2571"/>
            <p14:sldId id="2572"/>
            <p14:sldId id="2551"/>
            <p14:sldId id="2573"/>
            <p14:sldId id="2557"/>
            <p14:sldId id="2560"/>
            <p14:sldId id="2576"/>
            <p14:sldId id="2577"/>
            <p14:sldId id="2574"/>
            <p14:sldId id="2575"/>
            <p14:sldId id="2537"/>
            <p14:sldId id="2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nh Quynh Chii" initials="TQC" lastIdx="4" clrIdx="0">
    <p:extLst>
      <p:ext uri="{19B8F6BF-5375-455C-9EA6-DF929625EA0E}">
        <p15:presenceInfo xmlns:p15="http://schemas.microsoft.com/office/powerpoint/2012/main" userId="9ea0989f882423d1" providerId="Windows Live"/>
      </p:ext>
    </p:extLst>
  </p:cmAuthor>
  <p:cmAuthor id="2" name="X1 gen 1" initials="Xg1" lastIdx="0" clrIdx="1">
    <p:extLst>
      <p:ext uri="{19B8F6BF-5375-455C-9EA6-DF929625EA0E}">
        <p15:presenceInfo xmlns:p15="http://schemas.microsoft.com/office/powerpoint/2012/main" userId="X1 gen 1" providerId="None"/>
      </p:ext>
    </p:extLst>
  </p:cmAuthor>
  <p:cmAuthor id="3" name="Nguyen T Duong" initials="NTD" lastIdx="8" clrIdx="2">
    <p:extLst>
      <p:ext uri="{19B8F6BF-5375-455C-9EA6-DF929625EA0E}">
        <p15:presenceInfo xmlns:p15="http://schemas.microsoft.com/office/powerpoint/2012/main" userId="S::nguyen.d.duong@pwc.com::4ab33632-c740-4b0c-9a51-b1f10a43fd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D94"/>
    <a:srgbClr val="67BDC9"/>
    <a:srgbClr val="FE877A"/>
    <a:srgbClr val="7D9E6A"/>
    <a:srgbClr val="59D768"/>
    <a:srgbClr val="A5B0FE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56" autoAdjust="0"/>
  </p:normalViewPr>
  <p:slideViewPr>
    <p:cSldViewPr snapToGrid="0">
      <p:cViewPr varScale="1">
        <p:scale>
          <a:sx n="55" d="100"/>
          <a:sy n="55" d="100"/>
        </p:scale>
        <p:origin x="130" y="3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12-03T18:03:57.147" idx="1">
    <p:pos x="6950" y="636"/>
    <p:text>Mục tiêu nghiên cứu, câu hỏi nghiên cứu là gì</p:text>
    <p:extLst>
      <p:ext uri="{C676402C-5697-4E1C-873F-D02D1690AC5C}">
        <p15:threadingInfo xmlns:p15="http://schemas.microsoft.com/office/powerpoint/2012/main" timeZoneBias="-420"/>
      </p:ext>
    </p:extLst>
  </p:cm>
  <p:cm authorId="3" dt="2020-12-03T18:05:21.978" idx="5">
    <p:pos x="6950" y="732"/>
    <p:text>Thử nghiệm phương pháp (vì chưa ai làm), đánh giá kết quả, tìm ra nguyên nhân khác biệt</p:text>
    <p:extLst>
      <p:ext uri="{C676402C-5697-4E1C-873F-D02D1690AC5C}">
        <p15:threadingInfo xmlns:p15="http://schemas.microsoft.com/office/powerpoint/2012/main" timeZoneBias="-420">
          <p15:parentCm authorId="3" idx="1"/>
        </p15:threadingInfo>
      </p:ext>
    </p:extLst>
  </p:cm>
  <p:cm authorId="3" dt="2020-12-03T18:04:12.844" idx="2">
    <p:pos x="10" y="10"/>
    <p:text>1. Bài toán, câu hòi nghiên cứu</p:text>
    <p:extLst>
      <p:ext uri="{C676402C-5697-4E1C-873F-D02D1690AC5C}">
        <p15:threadingInfo xmlns:p15="http://schemas.microsoft.com/office/powerpoint/2012/main" timeZoneBias="-420"/>
      </p:ext>
    </p:extLst>
  </p:cm>
  <p:cm authorId="3" dt="2020-12-03T18:04:31.428" idx="3">
    <p:pos x="106" y="106"/>
    <p:text>2. Phương pháp luận</p:text>
    <p:extLst>
      <p:ext uri="{C676402C-5697-4E1C-873F-D02D1690AC5C}">
        <p15:threadingInfo xmlns:p15="http://schemas.microsoft.com/office/powerpoint/2012/main" timeZoneBias="-420"/>
      </p:ext>
    </p:extLst>
  </p:cm>
  <p:cm authorId="3" dt="2020-12-03T18:06:58.774" idx="8">
    <p:pos x="106" y="202"/>
    <p:text>(vấn đề thực tiễn xem trên thế giới làm gì, tiếng Việt làm gì)</p:text>
    <p:extLst>
      <p:ext uri="{C676402C-5697-4E1C-873F-D02D1690AC5C}">
        <p15:threadingInfo xmlns:p15="http://schemas.microsoft.com/office/powerpoint/2012/main" timeZoneBias="-420">
          <p15:parentCm authorId="3" idx="3"/>
        </p15:threadingInfo>
      </p:ext>
    </p:extLst>
  </p:cm>
  <p:cm authorId="3" dt="2020-12-03T18:04:48.686" idx="4">
    <p:pos x="202" y="202"/>
    <p:text>3. Dữ liệu</p:text>
    <p:extLst>
      <p:ext uri="{C676402C-5697-4E1C-873F-D02D1690AC5C}">
        <p15:threadingInfo xmlns:p15="http://schemas.microsoft.com/office/powerpoint/2012/main" timeZoneBias="-420"/>
      </p:ext>
    </p:extLst>
  </p:cm>
  <p:cm authorId="3" dt="2020-12-03T18:05:32.637" idx="6">
    <p:pos x="298" y="298"/>
    <p:text>Kết quả mô hình</p:text>
    <p:extLst>
      <p:ext uri="{C676402C-5697-4E1C-873F-D02D1690AC5C}">
        <p15:threadingInfo xmlns:p15="http://schemas.microsoft.com/office/powerpoint/2012/main" timeZoneBias="-420"/>
      </p:ext>
    </p:extLst>
  </p:cm>
  <p:cm authorId="3" dt="2020-12-03T18:05:38.640" idx="7">
    <p:pos x="394" y="394"/>
    <p:text>5. Phân tích nguyên nhân và hướng giải quyết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6BC6C-253F-42E7-BA58-7A484F483F24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F4BD464D-110C-4E76-B7F1-60D50EDEF687}">
      <dgm:prSet phldrT="[Text]"/>
      <dgm:spPr/>
      <dgm:t>
        <a:bodyPr/>
        <a:lstStyle/>
        <a:p>
          <a:r>
            <a:rPr lang="en-US" dirty="0" err="1"/>
            <a:t>Mục</a:t>
          </a:r>
          <a:r>
            <a:rPr lang="en-US" dirty="0"/>
            <a:t> </a:t>
          </a:r>
          <a:r>
            <a:rPr lang="en-US" dirty="0" err="1"/>
            <a:t>tiêu</a:t>
          </a:r>
          <a:r>
            <a:rPr lang="en-US" dirty="0"/>
            <a:t> </a:t>
          </a:r>
          <a:r>
            <a:rPr lang="en-US" dirty="0" err="1"/>
            <a:t>nghiên</a:t>
          </a:r>
          <a:r>
            <a:rPr lang="en-US" dirty="0"/>
            <a:t> </a:t>
          </a:r>
          <a:r>
            <a:rPr lang="en-US" dirty="0" err="1"/>
            <a:t>cứu</a:t>
          </a:r>
          <a:r>
            <a:rPr lang="en-US" dirty="0"/>
            <a:t> </a:t>
          </a:r>
          <a:endParaRPr lang="en-GB" dirty="0">
            <a:latin typeface="Montserrat"/>
          </a:endParaRPr>
        </a:p>
      </dgm:t>
    </dgm:pt>
    <dgm:pt modelId="{E8F1CFFF-A8F2-49F5-941C-0A7756A3237A}" type="parTrans" cxnId="{52638782-17D7-4D46-951C-CFC23E065621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0DEA0503-59B9-4E00-9C40-F0211BA4997E}" type="sibTrans" cxnId="{52638782-17D7-4D46-951C-CFC23E065621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132245DF-A3DC-4202-B4B7-0958E846216B}">
      <dgm:prSet phldrT="[Text]"/>
      <dgm:spPr/>
      <dgm:t>
        <a:bodyPr/>
        <a:lstStyle/>
        <a:p>
          <a:r>
            <a:rPr lang="en-US" err="1">
              <a:latin typeface="Montserrat"/>
            </a:rPr>
            <a:t>Phương</a:t>
          </a:r>
          <a:r>
            <a:rPr lang="en-US">
              <a:latin typeface="Montserrat"/>
            </a:rPr>
            <a:t> </a:t>
          </a:r>
          <a:r>
            <a:rPr lang="en-US" err="1">
              <a:latin typeface="Montserrat"/>
            </a:rPr>
            <a:t>pháp</a:t>
          </a:r>
          <a:r>
            <a:rPr lang="en-US">
              <a:latin typeface="Montserrat"/>
            </a:rPr>
            <a:t> </a:t>
          </a:r>
          <a:r>
            <a:rPr lang="en-US" err="1">
              <a:latin typeface="Montserrat"/>
            </a:rPr>
            <a:t>luận</a:t>
          </a:r>
          <a:endParaRPr lang="en-GB">
            <a:latin typeface="Montserrat"/>
          </a:endParaRPr>
        </a:p>
      </dgm:t>
    </dgm:pt>
    <dgm:pt modelId="{837CA9BB-75F3-434E-A0D0-FFBD02C212E5}" type="parTrans" cxnId="{57C4D0DA-5412-4B9E-B3BA-5B564BFBF308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F21204A3-D6B9-4DE3-89AF-8503E149CEF0}" type="sibTrans" cxnId="{57C4D0DA-5412-4B9E-B3BA-5B564BFBF308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941CF77B-E510-41EE-90A2-0E3405566572}">
      <dgm:prSet phldrT="[Text]"/>
      <dgm:spPr/>
      <dgm:t>
        <a:bodyPr/>
        <a:lstStyle/>
        <a:p>
          <a:r>
            <a:rPr lang="en-US" dirty="0" err="1">
              <a:latin typeface="Montserrat"/>
            </a:rPr>
            <a:t>Kết</a:t>
          </a:r>
          <a:r>
            <a:rPr lang="en-US" dirty="0">
              <a:latin typeface="Montserrat"/>
            </a:rPr>
            <a:t> </a:t>
          </a:r>
          <a:r>
            <a:rPr lang="en-US" dirty="0" err="1">
              <a:latin typeface="Montserrat"/>
            </a:rPr>
            <a:t>luận</a:t>
          </a:r>
          <a:endParaRPr lang="en-GB" dirty="0">
            <a:latin typeface="Montserrat"/>
          </a:endParaRPr>
        </a:p>
      </dgm:t>
    </dgm:pt>
    <dgm:pt modelId="{54CC581B-0A16-4718-B3F2-E66501E651C7}" type="parTrans" cxnId="{FA352F07-B59A-4FD8-BB07-0A6CFB3AEA22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A8547C8C-849A-423B-BD59-200B1436DCE1}" type="sibTrans" cxnId="{FA352F07-B59A-4FD8-BB07-0A6CFB3AEA22}">
      <dgm:prSet/>
      <dgm:spPr/>
      <dgm:t>
        <a:bodyPr/>
        <a:lstStyle/>
        <a:p>
          <a:endParaRPr lang="en-GB">
            <a:latin typeface="Montserrat"/>
          </a:endParaRPr>
        </a:p>
      </dgm:t>
    </dgm:pt>
    <dgm:pt modelId="{2C1B3AA7-0DD1-41DA-8B05-66A6CF331837}">
      <dgm:prSet phldrT="[Text]"/>
      <dgm:spPr/>
      <dgm:t>
        <a:bodyPr/>
        <a:lstStyle/>
        <a:p>
          <a:r>
            <a:rPr lang="en-US">
              <a:latin typeface="Montserrat"/>
            </a:rPr>
            <a:t>Kết </a:t>
          </a:r>
          <a:r>
            <a:rPr lang="en-US" err="1">
              <a:latin typeface="Montserrat"/>
            </a:rPr>
            <a:t>quả</a:t>
          </a:r>
          <a:r>
            <a:rPr lang="en-US">
              <a:latin typeface="Montserrat"/>
            </a:rPr>
            <a:t> </a:t>
          </a:r>
          <a:r>
            <a:rPr lang="en-US" err="1">
              <a:latin typeface="Montserrat"/>
            </a:rPr>
            <a:t>mô</a:t>
          </a:r>
          <a:r>
            <a:rPr lang="en-US">
              <a:latin typeface="Montserrat"/>
            </a:rPr>
            <a:t> </a:t>
          </a:r>
          <a:r>
            <a:rPr lang="en-US" err="1">
              <a:latin typeface="Montserrat"/>
            </a:rPr>
            <a:t>hình</a:t>
          </a:r>
          <a:endParaRPr lang="en-GB">
            <a:latin typeface="Montserrat"/>
          </a:endParaRPr>
        </a:p>
      </dgm:t>
    </dgm:pt>
    <dgm:pt modelId="{BF3F1D6D-8165-4E32-82AA-63D0EAC3A789}" type="parTrans" cxnId="{98F044D3-319C-4428-BEBD-46852148CCC6}">
      <dgm:prSet/>
      <dgm:spPr/>
      <dgm:t>
        <a:bodyPr/>
        <a:lstStyle/>
        <a:p>
          <a:endParaRPr lang="en-GB"/>
        </a:p>
      </dgm:t>
    </dgm:pt>
    <dgm:pt modelId="{F76D3458-A517-4205-A05F-1E44DFADF0DF}" type="sibTrans" cxnId="{98F044D3-319C-4428-BEBD-46852148CCC6}">
      <dgm:prSet/>
      <dgm:spPr/>
      <dgm:t>
        <a:bodyPr/>
        <a:lstStyle/>
        <a:p>
          <a:endParaRPr lang="en-GB"/>
        </a:p>
      </dgm:t>
    </dgm:pt>
    <dgm:pt modelId="{B3A8C418-2B54-4012-A8BA-26D50B3B93A2}">
      <dgm:prSet phldrT="[Text]"/>
      <dgm:spPr/>
      <dgm:t>
        <a:bodyPr/>
        <a:lstStyle/>
        <a:p>
          <a:r>
            <a:rPr lang="en-US" err="1">
              <a:latin typeface="Montserrat"/>
            </a:rPr>
            <a:t>Dữ</a:t>
          </a:r>
          <a:r>
            <a:rPr lang="en-US">
              <a:latin typeface="Montserrat"/>
            </a:rPr>
            <a:t> </a:t>
          </a:r>
          <a:r>
            <a:rPr lang="en-US" err="1">
              <a:latin typeface="Montserrat"/>
            </a:rPr>
            <a:t>liệu</a:t>
          </a:r>
          <a:endParaRPr lang="en-GB">
            <a:latin typeface="Montserrat"/>
          </a:endParaRPr>
        </a:p>
      </dgm:t>
    </dgm:pt>
    <dgm:pt modelId="{D0E17BB6-DD90-428D-8D82-47356716C62E}" type="parTrans" cxnId="{8F0273BE-93C6-43A9-A85E-AAFC5992FB4C}">
      <dgm:prSet/>
      <dgm:spPr/>
      <dgm:t>
        <a:bodyPr/>
        <a:lstStyle/>
        <a:p>
          <a:endParaRPr lang="en-GB"/>
        </a:p>
      </dgm:t>
    </dgm:pt>
    <dgm:pt modelId="{9F1CCA15-F9E8-4FBE-96FF-B1574A4BE31B}" type="sibTrans" cxnId="{8F0273BE-93C6-43A9-A85E-AAFC5992FB4C}">
      <dgm:prSet/>
      <dgm:spPr/>
      <dgm:t>
        <a:bodyPr/>
        <a:lstStyle/>
        <a:p>
          <a:endParaRPr lang="en-GB"/>
        </a:p>
      </dgm:t>
    </dgm:pt>
    <dgm:pt modelId="{C4DB2C3F-FC8D-484A-9415-8E02D73B15BC}" type="pres">
      <dgm:prSet presAssocID="{BA56BC6C-253F-42E7-BA58-7A484F483F24}" presName="linear" presStyleCnt="0">
        <dgm:presLayoutVars>
          <dgm:dir/>
          <dgm:animLvl val="lvl"/>
          <dgm:resizeHandles val="exact"/>
        </dgm:presLayoutVars>
      </dgm:prSet>
      <dgm:spPr/>
    </dgm:pt>
    <dgm:pt modelId="{37C203D3-C272-4B96-81F9-BA5C67F68B7C}" type="pres">
      <dgm:prSet presAssocID="{F4BD464D-110C-4E76-B7F1-60D50EDEF687}" presName="parentLin" presStyleCnt="0"/>
      <dgm:spPr/>
    </dgm:pt>
    <dgm:pt modelId="{C17C6248-5B99-4C0C-8A02-AB3DBBFA76F6}" type="pres">
      <dgm:prSet presAssocID="{F4BD464D-110C-4E76-B7F1-60D50EDEF687}" presName="parentLeftMargin" presStyleLbl="node1" presStyleIdx="0" presStyleCnt="5"/>
      <dgm:spPr/>
    </dgm:pt>
    <dgm:pt modelId="{A49191A6-BBE4-40D7-A8D0-9C5103DF5DE6}" type="pres">
      <dgm:prSet presAssocID="{F4BD464D-110C-4E76-B7F1-60D50EDEF687}" presName="parentText" presStyleLbl="node1" presStyleIdx="0" presStyleCnt="5" custScaleX="141267" custLinFactNeighborX="-22603" custLinFactNeighborY="-95284">
        <dgm:presLayoutVars>
          <dgm:chMax val="0"/>
          <dgm:bulletEnabled val="1"/>
        </dgm:presLayoutVars>
      </dgm:prSet>
      <dgm:spPr/>
    </dgm:pt>
    <dgm:pt modelId="{1B98E3FA-834D-4241-8B85-D83C3BF23C29}" type="pres">
      <dgm:prSet presAssocID="{F4BD464D-110C-4E76-B7F1-60D50EDEF687}" presName="negativeSpace" presStyleCnt="0"/>
      <dgm:spPr/>
    </dgm:pt>
    <dgm:pt modelId="{D1F43268-632B-494C-A84E-AF1822A1AB62}" type="pres">
      <dgm:prSet presAssocID="{F4BD464D-110C-4E76-B7F1-60D50EDEF687}" presName="childText" presStyleLbl="conFgAcc1" presStyleIdx="0" presStyleCnt="5" custLinFactY="-90190" custLinFactNeighborX="-1087" custLinFactNeighborY="-100000">
        <dgm:presLayoutVars>
          <dgm:bulletEnabled val="1"/>
        </dgm:presLayoutVars>
      </dgm:prSet>
      <dgm:spPr/>
    </dgm:pt>
    <dgm:pt modelId="{B5E937C3-A5C4-47CE-826A-7E39A0B8864B}" type="pres">
      <dgm:prSet presAssocID="{0DEA0503-59B9-4E00-9C40-F0211BA4997E}" presName="spaceBetweenRectangles" presStyleCnt="0"/>
      <dgm:spPr/>
    </dgm:pt>
    <dgm:pt modelId="{BA84B028-F6EA-4BD6-9BCD-B50AABA700E5}" type="pres">
      <dgm:prSet presAssocID="{132245DF-A3DC-4202-B4B7-0958E846216B}" presName="parentLin" presStyleCnt="0"/>
      <dgm:spPr/>
    </dgm:pt>
    <dgm:pt modelId="{5DE1FF4E-D92A-4741-AA0C-09A510F3FA74}" type="pres">
      <dgm:prSet presAssocID="{132245DF-A3DC-4202-B4B7-0958E846216B}" presName="parentLeftMargin" presStyleLbl="node1" presStyleIdx="0" presStyleCnt="5"/>
      <dgm:spPr/>
    </dgm:pt>
    <dgm:pt modelId="{DEC0A1BE-1649-4C27-92C7-517186741751}" type="pres">
      <dgm:prSet presAssocID="{132245DF-A3DC-4202-B4B7-0958E846216B}" presName="parentText" presStyleLbl="node1" presStyleIdx="1" presStyleCnt="5" custLinFactNeighborX="-21742" custLinFactNeighborY="-6293">
        <dgm:presLayoutVars>
          <dgm:chMax val="0"/>
          <dgm:bulletEnabled val="1"/>
        </dgm:presLayoutVars>
      </dgm:prSet>
      <dgm:spPr/>
    </dgm:pt>
    <dgm:pt modelId="{FA25B51D-3ED9-4BF2-BA45-0CFC385A9BD6}" type="pres">
      <dgm:prSet presAssocID="{132245DF-A3DC-4202-B4B7-0958E846216B}" presName="negativeSpace" presStyleCnt="0"/>
      <dgm:spPr/>
    </dgm:pt>
    <dgm:pt modelId="{BFA2ADA5-48D9-4FFA-9073-755DC18BC07D}" type="pres">
      <dgm:prSet presAssocID="{132245DF-A3DC-4202-B4B7-0958E846216B}" presName="childText" presStyleLbl="conFgAcc1" presStyleIdx="1" presStyleCnt="5" custLinFactNeighborX="-1087" custLinFactNeighborY="-34404">
        <dgm:presLayoutVars>
          <dgm:bulletEnabled val="1"/>
        </dgm:presLayoutVars>
      </dgm:prSet>
      <dgm:spPr/>
    </dgm:pt>
    <dgm:pt modelId="{373C3351-8173-4A8E-8AB2-CA20A53D968E}" type="pres">
      <dgm:prSet presAssocID="{F21204A3-D6B9-4DE3-89AF-8503E149CEF0}" presName="spaceBetweenRectangles" presStyleCnt="0"/>
      <dgm:spPr/>
    </dgm:pt>
    <dgm:pt modelId="{56B9FDAE-7BBE-4621-86BB-475911C0F078}" type="pres">
      <dgm:prSet presAssocID="{B3A8C418-2B54-4012-A8BA-26D50B3B93A2}" presName="parentLin" presStyleCnt="0"/>
      <dgm:spPr/>
    </dgm:pt>
    <dgm:pt modelId="{B6CD4638-C0FE-473C-9239-BD5D2A85011A}" type="pres">
      <dgm:prSet presAssocID="{B3A8C418-2B54-4012-A8BA-26D50B3B93A2}" presName="parentLeftMargin" presStyleLbl="node1" presStyleIdx="1" presStyleCnt="5"/>
      <dgm:spPr/>
    </dgm:pt>
    <dgm:pt modelId="{62223F30-C92F-4A1C-B4F2-353CF9F00209}" type="pres">
      <dgm:prSet presAssocID="{B3A8C418-2B54-4012-A8BA-26D50B3B93A2}" presName="parentText" presStyleLbl="node1" presStyleIdx="2" presStyleCnt="5" custScaleX="112597" custLinFactNeighborX="3234" custLinFactNeighborY="9558">
        <dgm:presLayoutVars>
          <dgm:chMax val="0"/>
          <dgm:bulletEnabled val="1"/>
        </dgm:presLayoutVars>
      </dgm:prSet>
      <dgm:spPr/>
    </dgm:pt>
    <dgm:pt modelId="{65CC1C05-87B7-4649-A9E5-31616BAD0CAF}" type="pres">
      <dgm:prSet presAssocID="{B3A8C418-2B54-4012-A8BA-26D50B3B93A2}" presName="negativeSpace" presStyleCnt="0"/>
      <dgm:spPr/>
    </dgm:pt>
    <dgm:pt modelId="{455E9616-2A55-4EB2-9913-5BD954CE0FDA}" type="pres">
      <dgm:prSet presAssocID="{B3A8C418-2B54-4012-A8BA-26D50B3B93A2}" presName="childText" presStyleLbl="conFgAcc1" presStyleIdx="2" presStyleCnt="5">
        <dgm:presLayoutVars>
          <dgm:bulletEnabled val="1"/>
        </dgm:presLayoutVars>
      </dgm:prSet>
      <dgm:spPr/>
    </dgm:pt>
    <dgm:pt modelId="{91E309D1-D57B-463F-AC0C-9393E4C140E6}" type="pres">
      <dgm:prSet presAssocID="{9F1CCA15-F9E8-4FBE-96FF-B1574A4BE31B}" presName="spaceBetweenRectangles" presStyleCnt="0"/>
      <dgm:spPr/>
    </dgm:pt>
    <dgm:pt modelId="{53C4E2BE-63C4-4674-BE64-2074B63EFF63}" type="pres">
      <dgm:prSet presAssocID="{2C1B3AA7-0DD1-41DA-8B05-66A6CF331837}" presName="parentLin" presStyleCnt="0"/>
      <dgm:spPr/>
    </dgm:pt>
    <dgm:pt modelId="{FFA875E3-53CB-4AF0-BB04-31BCE7C4545D}" type="pres">
      <dgm:prSet presAssocID="{2C1B3AA7-0DD1-41DA-8B05-66A6CF331837}" presName="parentLeftMargin" presStyleLbl="node1" presStyleIdx="2" presStyleCnt="5"/>
      <dgm:spPr/>
    </dgm:pt>
    <dgm:pt modelId="{0F67D241-60DB-4E35-A443-C95C4A98D569}" type="pres">
      <dgm:prSet presAssocID="{2C1B3AA7-0DD1-41DA-8B05-66A6CF331837}" presName="parentText" presStyleLbl="node1" presStyleIdx="3" presStyleCnt="5" custLinFactNeighborX="3568" custLinFactNeighborY="1009">
        <dgm:presLayoutVars>
          <dgm:chMax val="0"/>
          <dgm:bulletEnabled val="1"/>
        </dgm:presLayoutVars>
      </dgm:prSet>
      <dgm:spPr/>
    </dgm:pt>
    <dgm:pt modelId="{65E61978-BD04-463A-9150-77D5BEB02670}" type="pres">
      <dgm:prSet presAssocID="{2C1B3AA7-0DD1-41DA-8B05-66A6CF331837}" presName="negativeSpace" presStyleCnt="0"/>
      <dgm:spPr/>
    </dgm:pt>
    <dgm:pt modelId="{E7055EF5-93F7-47E1-8CEC-F11B9BF78548}" type="pres">
      <dgm:prSet presAssocID="{2C1B3AA7-0DD1-41DA-8B05-66A6CF331837}" presName="childText" presStyleLbl="conFgAcc1" presStyleIdx="3" presStyleCnt="5">
        <dgm:presLayoutVars>
          <dgm:bulletEnabled val="1"/>
        </dgm:presLayoutVars>
      </dgm:prSet>
      <dgm:spPr/>
    </dgm:pt>
    <dgm:pt modelId="{0D026ACD-303D-4411-991D-5B438C0DEFC3}" type="pres">
      <dgm:prSet presAssocID="{F76D3458-A517-4205-A05F-1E44DFADF0DF}" presName="spaceBetweenRectangles" presStyleCnt="0"/>
      <dgm:spPr/>
    </dgm:pt>
    <dgm:pt modelId="{CEB9FCF0-C9D8-4488-BD7A-EE58F74A11C8}" type="pres">
      <dgm:prSet presAssocID="{941CF77B-E510-41EE-90A2-0E3405566572}" presName="parentLin" presStyleCnt="0"/>
      <dgm:spPr/>
    </dgm:pt>
    <dgm:pt modelId="{39BD71BA-4A0F-45A7-8401-4D75AA482BD1}" type="pres">
      <dgm:prSet presAssocID="{941CF77B-E510-41EE-90A2-0E3405566572}" presName="parentLeftMargin" presStyleLbl="node1" presStyleIdx="3" presStyleCnt="5"/>
      <dgm:spPr/>
    </dgm:pt>
    <dgm:pt modelId="{97FBAA33-8309-45F6-995E-EFE11465CBE5}" type="pres">
      <dgm:prSet presAssocID="{941CF77B-E510-41EE-90A2-0E3405566572}" presName="parentText" presStyleLbl="node1" presStyleIdx="4" presStyleCnt="5" custScaleY="97128" custLinFactNeighborX="-21742" custLinFactNeighborY="38202">
        <dgm:presLayoutVars>
          <dgm:chMax val="0"/>
          <dgm:bulletEnabled val="1"/>
        </dgm:presLayoutVars>
      </dgm:prSet>
      <dgm:spPr/>
    </dgm:pt>
    <dgm:pt modelId="{BEDDB1C2-293B-4770-AD29-2EDCEA768ABA}" type="pres">
      <dgm:prSet presAssocID="{941CF77B-E510-41EE-90A2-0E3405566572}" presName="negativeSpace" presStyleCnt="0"/>
      <dgm:spPr/>
    </dgm:pt>
    <dgm:pt modelId="{3C61AF99-CC6A-4540-87F7-9D214F46D7BA}" type="pres">
      <dgm:prSet presAssocID="{941CF77B-E510-41EE-90A2-0E3405566572}" presName="childText" presStyleLbl="conFgAcc1" presStyleIdx="4" presStyleCnt="5" custLinFactNeighborX="-1087" custLinFactNeighborY="76404">
        <dgm:presLayoutVars>
          <dgm:bulletEnabled val="1"/>
        </dgm:presLayoutVars>
      </dgm:prSet>
      <dgm:spPr/>
    </dgm:pt>
  </dgm:ptLst>
  <dgm:cxnLst>
    <dgm:cxn modelId="{FA352F07-B59A-4FD8-BB07-0A6CFB3AEA22}" srcId="{BA56BC6C-253F-42E7-BA58-7A484F483F24}" destId="{941CF77B-E510-41EE-90A2-0E3405566572}" srcOrd="4" destOrd="0" parTransId="{54CC581B-0A16-4718-B3F2-E66501E651C7}" sibTransId="{A8547C8C-849A-423B-BD59-200B1436DCE1}"/>
    <dgm:cxn modelId="{0A17A60C-F013-4A17-89E1-429305454824}" type="presOf" srcId="{2C1B3AA7-0DD1-41DA-8B05-66A6CF331837}" destId="{FFA875E3-53CB-4AF0-BB04-31BCE7C4545D}" srcOrd="0" destOrd="0" presId="urn:microsoft.com/office/officeart/2005/8/layout/list1"/>
    <dgm:cxn modelId="{11E3B01D-DDB8-4C6D-93C8-37BA990501FD}" type="presOf" srcId="{132245DF-A3DC-4202-B4B7-0958E846216B}" destId="{5DE1FF4E-D92A-4741-AA0C-09A510F3FA74}" srcOrd="0" destOrd="0" presId="urn:microsoft.com/office/officeart/2005/8/layout/list1"/>
    <dgm:cxn modelId="{C705327B-34AA-42B6-A621-96D018E05874}" type="presOf" srcId="{B3A8C418-2B54-4012-A8BA-26D50B3B93A2}" destId="{B6CD4638-C0FE-473C-9239-BD5D2A85011A}" srcOrd="0" destOrd="0" presId="urn:microsoft.com/office/officeart/2005/8/layout/list1"/>
    <dgm:cxn modelId="{52638782-17D7-4D46-951C-CFC23E065621}" srcId="{BA56BC6C-253F-42E7-BA58-7A484F483F24}" destId="{F4BD464D-110C-4E76-B7F1-60D50EDEF687}" srcOrd="0" destOrd="0" parTransId="{E8F1CFFF-A8F2-49F5-941C-0A7756A3237A}" sibTransId="{0DEA0503-59B9-4E00-9C40-F0211BA4997E}"/>
    <dgm:cxn modelId="{C889E482-0991-473F-A91A-961523C52B9F}" type="presOf" srcId="{132245DF-A3DC-4202-B4B7-0958E846216B}" destId="{DEC0A1BE-1649-4C27-92C7-517186741751}" srcOrd="1" destOrd="0" presId="urn:microsoft.com/office/officeart/2005/8/layout/list1"/>
    <dgm:cxn modelId="{14116594-A304-42A7-9B77-38B53300D0EE}" type="presOf" srcId="{941CF77B-E510-41EE-90A2-0E3405566572}" destId="{39BD71BA-4A0F-45A7-8401-4D75AA482BD1}" srcOrd="0" destOrd="0" presId="urn:microsoft.com/office/officeart/2005/8/layout/list1"/>
    <dgm:cxn modelId="{D188A39A-AABA-447E-A7A1-9DBC50DD7DF4}" type="presOf" srcId="{BA56BC6C-253F-42E7-BA58-7A484F483F24}" destId="{C4DB2C3F-FC8D-484A-9415-8E02D73B15BC}" srcOrd="0" destOrd="0" presId="urn:microsoft.com/office/officeart/2005/8/layout/list1"/>
    <dgm:cxn modelId="{F2BA799B-5A43-46AF-94D3-F465E6A5DB9A}" type="presOf" srcId="{2C1B3AA7-0DD1-41DA-8B05-66A6CF331837}" destId="{0F67D241-60DB-4E35-A443-C95C4A98D569}" srcOrd="1" destOrd="0" presId="urn:microsoft.com/office/officeart/2005/8/layout/list1"/>
    <dgm:cxn modelId="{B60E26A5-2E4E-49DD-B5A2-E39A7D52F8E2}" type="presOf" srcId="{F4BD464D-110C-4E76-B7F1-60D50EDEF687}" destId="{C17C6248-5B99-4C0C-8A02-AB3DBBFA76F6}" srcOrd="0" destOrd="0" presId="urn:microsoft.com/office/officeart/2005/8/layout/list1"/>
    <dgm:cxn modelId="{8F0273BE-93C6-43A9-A85E-AAFC5992FB4C}" srcId="{BA56BC6C-253F-42E7-BA58-7A484F483F24}" destId="{B3A8C418-2B54-4012-A8BA-26D50B3B93A2}" srcOrd="2" destOrd="0" parTransId="{D0E17BB6-DD90-428D-8D82-47356716C62E}" sibTransId="{9F1CCA15-F9E8-4FBE-96FF-B1574A4BE31B}"/>
    <dgm:cxn modelId="{98F044D3-319C-4428-BEBD-46852148CCC6}" srcId="{BA56BC6C-253F-42E7-BA58-7A484F483F24}" destId="{2C1B3AA7-0DD1-41DA-8B05-66A6CF331837}" srcOrd="3" destOrd="0" parTransId="{BF3F1D6D-8165-4E32-82AA-63D0EAC3A789}" sibTransId="{F76D3458-A517-4205-A05F-1E44DFADF0DF}"/>
    <dgm:cxn modelId="{57C4D0DA-5412-4B9E-B3BA-5B564BFBF308}" srcId="{BA56BC6C-253F-42E7-BA58-7A484F483F24}" destId="{132245DF-A3DC-4202-B4B7-0958E846216B}" srcOrd="1" destOrd="0" parTransId="{837CA9BB-75F3-434E-A0D0-FFBD02C212E5}" sibTransId="{F21204A3-D6B9-4DE3-89AF-8503E149CEF0}"/>
    <dgm:cxn modelId="{739C80E2-F333-4703-9E9D-710990E6939F}" type="presOf" srcId="{941CF77B-E510-41EE-90A2-0E3405566572}" destId="{97FBAA33-8309-45F6-995E-EFE11465CBE5}" srcOrd="1" destOrd="0" presId="urn:microsoft.com/office/officeart/2005/8/layout/list1"/>
    <dgm:cxn modelId="{F68F01F7-9CD3-4E9D-B7D1-74F58AFE90DB}" type="presOf" srcId="{B3A8C418-2B54-4012-A8BA-26D50B3B93A2}" destId="{62223F30-C92F-4A1C-B4F2-353CF9F00209}" srcOrd="1" destOrd="0" presId="urn:microsoft.com/office/officeart/2005/8/layout/list1"/>
    <dgm:cxn modelId="{D50DA9FE-006B-4BAC-BCE7-5FC2FEC29987}" type="presOf" srcId="{F4BD464D-110C-4E76-B7F1-60D50EDEF687}" destId="{A49191A6-BBE4-40D7-A8D0-9C5103DF5DE6}" srcOrd="1" destOrd="0" presId="urn:microsoft.com/office/officeart/2005/8/layout/list1"/>
    <dgm:cxn modelId="{60C4B832-DEC3-42F2-9408-915717D8325A}" type="presParOf" srcId="{C4DB2C3F-FC8D-484A-9415-8E02D73B15BC}" destId="{37C203D3-C272-4B96-81F9-BA5C67F68B7C}" srcOrd="0" destOrd="0" presId="urn:microsoft.com/office/officeart/2005/8/layout/list1"/>
    <dgm:cxn modelId="{EBBC8245-7A96-4951-B590-134C378CD7BB}" type="presParOf" srcId="{37C203D3-C272-4B96-81F9-BA5C67F68B7C}" destId="{C17C6248-5B99-4C0C-8A02-AB3DBBFA76F6}" srcOrd="0" destOrd="0" presId="urn:microsoft.com/office/officeart/2005/8/layout/list1"/>
    <dgm:cxn modelId="{D7758D26-CB09-4BE4-A2D0-9640DB7342AB}" type="presParOf" srcId="{37C203D3-C272-4B96-81F9-BA5C67F68B7C}" destId="{A49191A6-BBE4-40D7-A8D0-9C5103DF5DE6}" srcOrd="1" destOrd="0" presId="urn:microsoft.com/office/officeart/2005/8/layout/list1"/>
    <dgm:cxn modelId="{7FCC6398-EA1A-478E-A56B-61232F76D30D}" type="presParOf" srcId="{C4DB2C3F-FC8D-484A-9415-8E02D73B15BC}" destId="{1B98E3FA-834D-4241-8B85-D83C3BF23C29}" srcOrd="1" destOrd="0" presId="urn:microsoft.com/office/officeart/2005/8/layout/list1"/>
    <dgm:cxn modelId="{43ED61B9-16D0-4C5B-878F-9292765242DD}" type="presParOf" srcId="{C4DB2C3F-FC8D-484A-9415-8E02D73B15BC}" destId="{D1F43268-632B-494C-A84E-AF1822A1AB62}" srcOrd="2" destOrd="0" presId="urn:microsoft.com/office/officeart/2005/8/layout/list1"/>
    <dgm:cxn modelId="{92A4D044-4513-4DF7-BC84-4301AF2F58C9}" type="presParOf" srcId="{C4DB2C3F-FC8D-484A-9415-8E02D73B15BC}" destId="{B5E937C3-A5C4-47CE-826A-7E39A0B8864B}" srcOrd="3" destOrd="0" presId="urn:microsoft.com/office/officeart/2005/8/layout/list1"/>
    <dgm:cxn modelId="{FBD24DD8-3698-4A48-950D-F2CB63A95CE9}" type="presParOf" srcId="{C4DB2C3F-FC8D-484A-9415-8E02D73B15BC}" destId="{BA84B028-F6EA-4BD6-9BCD-B50AABA700E5}" srcOrd="4" destOrd="0" presId="urn:microsoft.com/office/officeart/2005/8/layout/list1"/>
    <dgm:cxn modelId="{324FFB22-F788-44AA-8CDC-BD58CD33B288}" type="presParOf" srcId="{BA84B028-F6EA-4BD6-9BCD-B50AABA700E5}" destId="{5DE1FF4E-D92A-4741-AA0C-09A510F3FA74}" srcOrd="0" destOrd="0" presId="urn:microsoft.com/office/officeart/2005/8/layout/list1"/>
    <dgm:cxn modelId="{62D8B21B-3CDF-4651-8BC6-1D3DF91FBD83}" type="presParOf" srcId="{BA84B028-F6EA-4BD6-9BCD-B50AABA700E5}" destId="{DEC0A1BE-1649-4C27-92C7-517186741751}" srcOrd="1" destOrd="0" presId="urn:microsoft.com/office/officeart/2005/8/layout/list1"/>
    <dgm:cxn modelId="{04ABED32-977C-45A6-B4AE-38F9AE600894}" type="presParOf" srcId="{C4DB2C3F-FC8D-484A-9415-8E02D73B15BC}" destId="{FA25B51D-3ED9-4BF2-BA45-0CFC385A9BD6}" srcOrd="5" destOrd="0" presId="urn:microsoft.com/office/officeart/2005/8/layout/list1"/>
    <dgm:cxn modelId="{39028F2A-86F4-41DB-9B71-2E1AF01C541F}" type="presParOf" srcId="{C4DB2C3F-FC8D-484A-9415-8E02D73B15BC}" destId="{BFA2ADA5-48D9-4FFA-9073-755DC18BC07D}" srcOrd="6" destOrd="0" presId="urn:microsoft.com/office/officeart/2005/8/layout/list1"/>
    <dgm:cxn modelId="{F58A5F9F-1F88-4869-AADC-A1A72192EEF7}" type="presParOf" srcId="{C4DB2C3F-FC8D-484A-9415-8E02D73B15BC}" destId="{373C3351-8173-4A8E-8AB2-CA20A53D968E}" srcOrd="7" destOrd="0" presId="urn:microsoft.com/office/officeart/2005/8/layout/list1"/>
    <dgm:cxn modelId="{183D8294-1DFA-4A49-AFEF-86C27D432EFF}" type="presParOf" srcId="{C4DB2C3F-FC8D-484A-9415-8E02D73B15BC}" destId="{56B9FDAE-7BBE-4621-86BB-475911C0F078}" srcOrd="8" destOrd="0" presId="urn:microsoft.com/office/officeart/2005/8/layout/list1"/>
    <dgm:cxn modelId="{57844A22-4AFE-431A-A8DE-CEEF79E2152B}" type="presParOf" srcId="{56B9FDAE-7BBE-4621-86BB-475911C0F078}" destId="{B6CD4638-C0FE-473C-9239-BD5D2A85011A}" srcOrd="0" destOrd="0" presId="urn:microsoft.com/office/officeart/2005/8/layout/list1"/>
    <dgm:cxn modelId="{7EE0B7EB-5DFF-400F-A93D-D8C08D9D68D6}" type="presParOf" srcId="{56B9FDAE-7BBE-4621-86BB-475911C0F078}" destId="{62223F30-C92F-4A1C-B4F2-353CF9F00209}" srcOrd="1" destOrd="0" presId="urn:microsoft.com/office/officeart/2005/8/layout/list1"/>
    <dgm:cxn modelId="{24C7680B-0831-481D-ADD0-442C59BDCC44}" type="presParOf" srcId="{C4DB2C3F-FC8D-484A-9415-8E02D73B15BC}" destId="{65CC1C05-87B7-4649-A9E5-31616BAD0CAF}" srcOrd="9" destOrd="0" presId="urn:microsoft.com/office/officeart/2005/8/layout/list1"/>
    <dgm:cxn modelId="{8E61B1E9-358F-40BC-92B1-037125B31850}" type="presParOf" srcId="{C4DB2C3F-FC8D-484A-9415-8E02D73B15BC}" destId="{455E9616-2A55-4EB2-9913-5BD954CE0FDA}" srcOrd="10" destOrd="0" presId="urn:microsoft.com/office/officeart/2005/8/layout/list1"/>
    <dgm:cxn modelId="{84625D5F-B1E0-4293-9071-D85252367D4F}" type="presParOf" srcId="{C4DB2C3F-FC8D-484A-9415-8E02D73B15BC}" destId="{91E309D1-D57B-463F-AC0C-9393E4C140E6}" srcOrd="11" destOrd="0" presId="urn:microsoft.com/office/officeart/2005/8/layout/list1"/>
    <dgm:cxn modelId="{EB8201A8-D0B2-44B7-92C5-0C5F1F402CE9}" type="presParOf" srcId="{C4DB2C3F-FC8D-484A-9415-8E02D73B15BC}" destId="{53C4E2BE-63C4-4674-BE64-2074B63EFF63}" srcOrd="12" destOrd="0" presId="urn:microsoft.com/office/officeart/2005/8/layout/list1"/>
    <dgm:cxn modelId="{CAB5F40A-FBBB-4535-9ECF-62BFC1657ABB}" type="presParOf" srcId="{53C4E2BE-63C4-4674-BE64-2074B63EFF63}" destId="{FFA875E3-53CB-4AF0-BB04-31BCE7C4545D}" srcOrd="0" destOrd="0" presId="urn:microsoft.com/office/officeart/2005/8/layout/list1"/>
    <dgm:cxn modelId="{5A7CC3FE-5506-4422-AC52-DCA9F702C8D2}" type="presParOf" srcId="{53C4E2BE-63C4-4674-BE64-2074B63EFF63}" destId="{0F67D241-60DB-4E35-A443-C95C4A98D569}" srcOrd="1" destOrd="0" presId="urn:microsoft.com/office/officeart/2005/8/layout/list1"/>
    <dgm:cxn modelId="{7B4546BA-9BAA-4400-A081-B0FE52AC42FC}" type="presParOf" srcId="{C4DB2C3F-FC8D-484A-9415-8E02D73B15BC}" destId="{65E61978-BD04-463A-9150-77D5BEB02670}" srcOrd="13" destOrd="0" presId="urn:microsoft.com/office/officeart/2005/8/layout/list1"/>
    <dgm:cxn modelId="{EA6640D5-C255-440D-B4AF-BB6709E76A1A}" type="presParOf" srcId="{C4DB2C3F-FC8D-484A-9415-8E02D73B15BC}" destId="{E7055EF5-93F7-47E1-8CEC-F11B9BF78548}" srcOrd="14" destOrd="0" presId="urn:microsoft.com/office/officeart/2005/8/layout/list1"/>
    <dgm:cxn modelId="{FCD0DA11-1FFC-4744-9C2C-FBBA3FDD000F}" type="presParOf" srcId="{C4DB2C3F-FC8D-484A-9415-8E02D73B15BC}" destId="{0D026ACD-303D-4411-991D-5B438C0DEFC3}" srcOrd="15" destOrd="0" presId="urn:microsoft.com/office/officeart/2005/8/layout/list1"/>
    <dgm:cxn modelId="{2822BCFB-C3CA-46BF-BB9D-0317333B0EAC}" type="presParOf" srcId="{C4DB2C3F-FC8D-484A-9415-8E02D73B15BC}" destId="{CEB9FCF0-C9D8-4488-BD7A-EE58F74A11C8}" srcOrd="16" destOrd="0" presId="urn:microsoft.com/office/officeart/2005/8/layout/list1"/>
    <dgm:cxn modelId="{FD0738E7-36A6-4CFB-87B4-0CE4623E89BB}" type="presParOf" srcId="{CEB9FCF0-C9D8-4488-BD7A-EE58F74A11C8}" destId="{39BD71BA-4A0F-45A7-8401-4D75AA482BD1}" srcOrd="0" destOrd="0" presId="urn:microsoft.com/office/officeart/2005/8/layout/list1"/>
    <dgm:cxn modelId="{8605AB1B-7938-4FCC-80D3-4C72EDE7AFF9}" type="presParOf" srcId="{CEB9FCF0-C9D8-4488-BD7A-EE58F74A11C8}" destId="{97FBAA33-8309-45F6-995E-EFE11465CBE5}" srcOrd="1" destOrd="0" presId="urn:microsoft.com/office/officeart/2005/8/layout/list1"/>
    <dgm:cxn modelId="{761A0D7B-BF0A-4AB9-95AF-CDC3735965A7}" type="presParOf" srcId="{C4DB2C3F-FC8D-484A-9415-8E02D73B15BC}" destId="{BEDDB1C2-293B-4770-AD29-2EDCEA768ABA}" srcOrd="17" destOrd="0" presId="urn:microsoft.com/office/officeart/2005/8/layout/list1"/>
    <dgm:cxn modelId="{8FD52A2B-3243-45B1-899A-BC59D5784692}" type="presParOf" srcId="{C4DB2C3F-FC8D-484A-9415-8E02D73B15BC}" destId="{3C61AF99-CC6A-4540-87F7-9D214F46D7B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5344AE-EB67-488F-A537-0838A745DF10}" type="doc">
      <dgm:prSet loTypeId="urn:microsoft.com/office/officeart/2005/8/layout/hProcess9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91EEC81-CABB-4462-947D-C6D444CAE43E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 dirty="0">
              <a:latin typeface="Montserrat"/>
              <a:cs typeface="Arial" panose="020B0604020202020204" pitchFamily="34" charset="0"/>
            </a:rPr>
            <a:t>Thu </a:t>
          </a:r>
          <a:r>
            <a:rPr lang="en-US" sz="1800" b="1" dirty="0" err="1">
              <a:latin typeface="Montserrat"/>
              <a:cs typeface="Arial" panose="020B0604020202020204" pitchFamily="34" charset="0"/>
            </a:rPr>
            <a:t>thập</a:t>
          </a:r>
          <a:r>
            <a:rPr lang="en-US" sz="1800" b="1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Montserrat"/>
              <a:cs typeface="Arial" panose="020B0604020202020204" pitchFamily="34" charset="0"/>
            </a:rPr>
            <a:t>dữ</a:t>
          </a:r>
          <a:r>
            <a:rPr lang="en-US" sz="1800" b="1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Montserrat"/>
              <a:cs typeface="Arial" panose="020B0604020202020204" pitchFamily="34" charset="0"/>
            </a:rPr>
            <a:t>liệu</a:t>
          </a:r>
          <a:r>
            <a:rPr lang="en-US" sz="1800" b="1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dirty="0" err="1">
              <a:latin typeface="Montserrat"/>
              <a:cs typeface="Arial" panose="020B0604020202020204" pitchFamily="34" charset="0"/>
            </a:rPr>
            <a:t>từ</a:t>
          </a:r>
          <a:r>
            <a:rPr lang="en-US" sz="1800" b="1" dirty="0">
              <a:latin typeface="Montserrat"/>
              <a:cs typeface="Arial" panose="020B0604020202020204" pitchFamily="34" charset="0"/>
            </a:rPr>
            <a:t> web</a:t>
          </a:r>
        </a:p>
        <a:p>
          <a:r>
            <a:rPr lang="en-US" sz="1600" dirty="0">
              <a:latin typeface="Montserrat"/>
              <a:cs typeface="Arial" panose="020B0604020202020204" pitchFamily="34" charset="0"/>
            </a:rPr>
            <a:t>(Web scraping)</a:t>
          </a:r>
        </a:p>
      </dgm:t>
    </dgm:pt>
    <dgm:pt modelId="{A7779018-E08C-4E60-910A-1174EAFAD650}" type="parTrans" cxnId="{727421D4-7502-4F4F-92ED-765E83557B18}">
      <dgm:prSet/>
      <dgm:spPr/>
      <dgm:t>
        <a:bodyPr/>
        <a:lstStyle/>
        <a:p>
          <a:endParaRPr lang="en-US"/>
        </a:p>
      </dgm:t>
    </dgm:pt>
    <dgm:pt modelId="{3CED2DB7-8ADF-4A26-B9CE-586C518E2786}" type="sibTrans" cxnId="{727421D4-7502-4F4F-92ED-765E83557B18}">
      <dgm:prSet/>
      <dgm:spPr/>
      <dgm:t>
        <a:bodyPr/>
        <a:lstStyle/>
        <a:p>
          <a:endParaRPr lang="en-US"/>
        </a:p>
      </dgm:t>
    </dgm:pt>
    <dgm:pt modelId="{C63988AF-11E8-4EA3-8344-4C3DF3E7C751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 i="0" dirty="0" err="1">
              <a:latin typeface="Montserrat"/>
              <a:cs typeface="Arial" panose="020B0604020202020204" pitchFamily="34" charset="0"/>
            </a:rPr>
            <a:t>Tiền</a:t>
          </a:r>
          <a:r>
            <a:rPr lang="en-US" sz="1800" b="1" i="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dirty="0" err="1">
              <a:latin typeface="Montserrat"/>
              <a:cs typeface="Arial" panose="020B0604020202020204" pitchFamily="34" charset="0"/>
            </a:rPr>
            <a:t>xử</a:t>
          </a:r>
          <a:r>
            <a:rPr lang="en-US" sz="1800" b="1" i="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dirty="0" err="1">
              <a:latin typeface="Montserrat"/>
              <a:cs typeface="Arial" panose="020B0604020202020204" pitchFamily="34" charset="0"/>
            </a:rPr>
            <a:t>lý</a:t>
          </a:r>
          <a:r>
            <a:rPr lang="en-US" sz="1800" b="1" i="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dirty="0" err="1">
              <a:latin typeface="Montserrat"/>
              <a:cs typeface="Arial" panose="020B0604020202020204" pitchFamily="34" charset="0"/>
            </a:rPr>
            <a:t>dữ</a:t>
          </a:r>
          <a:r>
            <a:rPr lang="en-US" sz="1800" b="1" i="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dirty="0" err="1">
              <a:latin typeface="Montserrat"/>
              <a:cs typeface="Arial" panose="020B0604020202020204" pitchFamily="34" charset="0"/>
            </a:rPr>
            <a:t>liệu</a:t>
          </a:r>
          <a:endParaRPr lang="en-US" sz="1800" b="1" i="0" dirty="0">
            <a:latin typeface="Montserrat"/>
            <a:cs typeface="Arial" panose="020B0604020202020204" pitchFamily="34" charset="0"/>
          </a:endParaRPr>
        </a:p>
        <a:p>
          <a:r>
            <a:rPr lang="en-US" sz="1600" dirty="0">
              <a:latin typeface="Montserrat"/>
              <a:cs typeface="Arial" panose="020B0604020202020204" pitchFamily="34" charset="0"/>
            </a:rPr>
            <a:t>(Pre-processing)</a:t>
          </a:r>
        </a:p>
      </dgm:t>
    </dgm:pt>
    <dgm:pt modelId="{530E40D9-C62E-40A3-BAAF-362601592052}" type="parTrans" cxnId="{1330B254-1305-46AE-AFAE-86115057A842}">
      <dgm:prSet/>
      <dgm:spPr/>
      <dgm:t>
        <a:bodyPr/>
        <a:lstStyle/>
        <a:p>
          <a:endParaRPr lang="en-US"/>
        </a:p>
      </dgm:t>
    </dgm:pt>
    <dgm:pt modelId="{1F2B3D23-3483-46B7-9FE3-95DF401B03CE}" type="sibTrans" cxnId="{1330B254-1305-46AE-AFAE-86115057A842}">
      <dgm:prSet/>
      <dgm:spPr/>
      <dgm:t>
        <a:bodyPr/>
        <a:lstStyle/>
        <a:p>
          <a:endParaRPr lang="en-US"/>
        </a:p>
      </dgm:t>
    </dgm:pt>
    <dgm:pt modelId="{E478FFBE-97C8-4071-A690-0CFDB785E8FE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>
              <a:latin typeface="Montserrat"/>
              <a:cs typeface="Arial" panose="020B0604020202020204" pitchFamily="34" charset="0"/>
            </a:rPr>
            <a:t>Véc tơ hóa từ</a:t>
          </a:r>
          <a:endParaRPr lang="en-US" sz="1800" b="1" dirty="0">
            <a:latin typeface="Montserrat"/>
            <a:cs typeface="Arial" panose="020B0604020202020204" pitchFamily="34" charset="0"/>
          </a:endParaRPr>
        </a:p>
      </dgm:t>
    </dgm:pt>
    <dgm:pt modelId="{7DDCED89-35EE-4DE7-8CB7-BA507D6465A7}" type="parTrans" cxnId="{FD352CFF-2870-4E83-9B5B-097CB93710AF}">
      <dgm:prSet/>
      <dgm:spPr/>
      <dgm:t>
        <a:bodyPr/>
        <a:lstStyle/>
        <a:p>
          <a:endParaRPr lang="en-US"/>
        </a:p>
      </dgm:t>
    </dgm:pt>
    <dgm:pt modelId="{C1850DEC-72E3-4354-87D8-F4D16C59D4C5}" type="sibTrans" cxnId="{FD352CFF-2870-4E83-9B5B-097CB93710AF}">
      <dgm:prSet/>
      <dgm:spPr/>
      <dgm:t>
        <a:bodyPr/>
        <a:lstStyle/>
        <a:p>
          <a:endParaRPr lang="en-US"/>
        </a:p>
      </dgm:t>
    </dgm:pt>
    <dgm:pt modelId="{662ED241-AC50-4F18-B74E-C8B060F4D646}">
      <dgm:prSet phldrT="[Text]"/>
      <dgm:spPr>
        <a:solidFill>
          <a:srgbClr val="002060"/>
        </a:solidFill>
      </dgm:spPr>
      <dgm:t>
        <a:bodyPr/>
        <a:lstStyle/>
        <a:p>
          <a:r>
            <a:rPr lang="en-US" b="1" dirty="0" err="1">
              <a:latin typeface="Montserrat"/>
              <a:cs typeface="Arial" panose="020B0604020202020204" pitchFamily="34" charset="0"/>
            </a:rPr>
            <a:t>Mô</a:t>
          </a:r>
          <a:r>
            <a:rPr lang="en-US" b="1" dirty="0">
              <a:latin typeface="Montserrat"/>
              <a:cs typeface="Arial" panose="020B0604020202020204" pitchFamily="34" charset="0"/>
            </a:rPr>
            <a:t> </a:t>
          </a:r>
          <a:r>
            <a:rPr lang="en-US" b="1" dirty="0" err="1">
              <a:latin typeface="Montserrat"/>
              <a:cs typeface="Arial" panose="020B0604020202020204" pitchFamily="34" charset="0"/>
            </a:rPr>
            <a:t>hình</a:t>
          </a:r>
          <a:br>
            <a:rPr lang="en-US" b="1" dirty="0">
              <a:latin typeface="Montserrat"/>
              <a:cs typeface="Arial" panose="020B0604020202020204" pitchFamily="34" charset="0"/>
            </a:rPr>
          </a:br>
          <a:r>
            <a:rPr lang="en-US" b="1" dirty="0">
              <a:latin typeface="Montserrat"/>
              <a:cs typeface="Arial" panose="020B0604020202020204" pitchFamily="34" charset="0"/>
            </a:rPr>
            <a:t> (</a:t>
          </a:r>
          <a:r>
            <a:rPr lang="en-US" b="1" dirty="0" err="1">
              <a:latin typeface="Montserrat"/>
              <a:cs typeface="Arial" panose="020B0604020202020204" pitchFamily="34" charset="0"/>
            </a:rPr>
            <a:t>học</a:t>
          </a:r>
          <a:r>
            <a:rPr lang="en-US" b="1" dirty="0">
              <a:latin typeface="Montserrat"/>
              <a:cs typeface="Arial" panose="020B0604020202020204" pitchFamily="34" charset="0"/>
            </a:rPr>
            <a:t> </a:t>
          </a:r>
          <a:r>
            <a:rPr lang="en-US" b="1" dirty="0" err="1">
              <a:latin typeface="Montserrat"/>
              <a:cs typeface="Arial" panose="020B0604020202020204" pitchFamily="34" charset="0"/>
            </a:rPr>
            <a:t>sâu</a:t>
          </a:r>
          <a:r>
            <a:rPr lang="en-US" b="1" dirty="0">
              <a:latin typeface="Montserrat"/>
              <a:cs typeface="Arial" panose="020B0604020202020204" pitchFamily="34" charset="0"/>
            </a:rPr>
            <a:t>) </a:t>
          </a:r>
        </a:p>
      </dgm:t>
    </dgm:pt>
    <dgm:pt modelId="{C0629348-C6E3-4A47-A727-EA360C070BAC}" type="parTrans" cxnId="{F5FEB767-9B0B-4178-8AF6-43ECC62E0DC3}">
      <dgm:prSet/>
      <dgm:spPr/>
      <dgm:t>
        <a:bodyPr/>
        <a:lstStyle/>
        <a:p>
          <a:endParaRPr lang="en-US"/>
        </a:p>
      </dgm:t>
    </dgm:pt>
    <dgm:pt modelId="{D191CD5C-E205-4494-8524-978D8213CF77}" type="sibTrans" cxnId="{F5FEB767-9B0B-4178-8AF6-43ECC62E0DC3}">
      <dgm:prSet/>
      <dgm:spPr/>
      <dgm:t>
        <a:bodyPr/>
        <a:lstStyle/>
        <a:p>
          <a:endParaRPr lang="en-US"/>
        </a:p>
      </dgm:t>
    </dgm:pt>
    <dgm:pt modelId="{0473DB1D-61EC-4EFB-A511-08F04A76E60F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>
              <a:latin typeface="Montserrat"/>
              <a:cs typeface="Arial" panose="020B0604020202020204" pitchFamily="34" charset="0"/>
            </a:rPr>
            <a:t>Nhúng từ - Embedding Layer</a:t>
          </a:r>
          <a:endParaRPr lang="en-US" sz="1800" b="1" dirty="0">
            <a:latin typeface="Montserrat"/>
            <a:cs typeface="Arial" panose="020B0604020202020204" pitchFamily="34" charset="0"/>
          </a:endParaRPr>
        </a:p>
      </dgm:t>
    </dgm:pt>
    <dgm:pt modelId="{6256F730-A625-4156-B04D-BAD5BDF6BD32}" type="parTrans" cxnId="{1627309D-17B5-4A9B-8D92-3E0C19991172}">
      <dgm:prSet/>
      <dgm:spPr/>
      <dgm:t>
        <a:bodyPr/>
        <a:lstStyle/>
        <a:p>
          <a:endParaRPr lang="en-GB"/>
        </a:p>
      </dgm:t>
    </dgm:pt>
    <dgm:pt modelId="{2081E506-D922-45C2-A731-FD0C241EDE8A}" type="sibTrans" cxnId="{1627309D-17B5-4A9B-8D92-3E0C19991172}">
      <dgm:prSet/>
      <dgm:spPr/>
      <dgm:t>
        <a:bodyPr/>
        <a:lstStyle/>
        <a:p>
          <a:endParaRPr lang="en-GB"/>
        </a:p>
      </dgm:t>
    </dgm:pt>
    <dgm:pt modelId="{85C51103-A41E-40E4-8B87-4EE4827E0128}" type="pres">
      <dgm:prSet presAssocID="{945344AE-EB67-488F-A537-0838A745DF10}" presName="CompostProcess" presStyleCnt="0">
        <dgm:presLayoutVars>
          <dgm:dir/>
          <dgm:resizeHandles val="exact"/>
        </dgm:presLayoutVars>
      </dgm:prSet>
      <dgm:spPr/>
    </dgm:pt>
    <dgm:pt modelId="{5DF89A31-19C2-419D-84BE-1E94FAB28299}" type="pres">
      <dgm:prSet presAssocID="{945344AE-EB67-488F-A537-0838A745DF10}" presName="arrow" presStyleLbl="bgShp" presStyleIdx="0" presStyleCnt="1" custLinFactNeighborX="518" custLinFactNeighborY="14362"/>
      <dgm:spPr>
        <a:solidFill>
          <a:schemeClr val="bg1">
            <a:lumMod val="85000"/>
          </a:schemeClr>
        </a:solidFill>
        <a:ln>
          <a:noFill/>
        </a:ln>
      </dgm:spPr>
    </dgm:pt>
    <dgm:pt modelId="{D4E2208E-D0EC-4415-B2C7-C039C2D9A44D}" type="pres">
      <dgm:prSet presAssocID="{945344AE-EB67-488F-A537-0838A745DF10}" presName="linearProcess" presStyleCnt="0"/>
      <dgm:spPr/>
    </dgm:pt>
    <dgm:pt modelId="{70FB92ED-58CC-4675-95A8-3553DDCC00B5}" type="pres">
      <dgm:prSet presAssocID="{E91EEC81-CABB-4462-947D-C6D444CAE43E}" presName="textNode" presStyleLbl="node1" presStyleIdx="0" presStyleCnt="5">
        <dgm:presLayoutVars>
          <dgm:bulletEnabled val="1"/>
        </dgm:presLayoutVars>
      </dgm:prSet>
      <dgm:spPr/>
    </dgm:pt>
    <dgm:pt modelId="{4B26B2C8-077D-48D5-B908-4860EE4C7474}" type="pres">
      <dgm:prSet presAssocID="{3CED2DB7-8ADF-4A26-B9CE-586C518E2786}" presName="sibTrans" presStyleCnt="0"/>
      <dgm:spPr/>
    </dgm:pt>
    <dgm:pt modelId="{0AEC8B6F-31C2-42AD-A83A-35991A38BD3D}" type="pres">
      <dgm:prSet presAssocID="{C63988AF-11E8-4EA3-8344-4C3DF3E7C751}" presName="textNode" presStyleLbl="node1" presStyleIdx="1" presStyleCnt="5">
        <dgm:presLayoutVars>
          <dgm:bulletEnabled val="1"/>
        </dgm:presLayoutVars>
      </dgm:prSet>
      <dgm:spPr/>
    </dgm:pt>
    <dgm:pt modelId="{0FB90B28-954A-485B-9027-6680E2464CF5}" type="pres">
      <dgm:prSet presAssocID="{1F2B3D23-3483-46B7-9FE3-95DF401B03CE}" presName="sibTrans" presStyleCnt="0"/>
      <dgm:spPr/>
    </dgm:pt>
    <dgm:pt modelId="{E1CFA484-FDA7-471F-83FF-816A22CB8D3B}" type="pres">
      <dgm:prSet presAssocID="{E478FFBE-97C8-4071-A690-0CFDB785E8FE}" presName="textNode" presStyleLbl="node1" presStyleIdx="2" presStyleCnt="5">
        <dgm:presLayoutVars>
          <dgm:bulletEnabled val="1"/>
        </dgm:presLayoutVars>
      </dgm:prSet>
      <dgm:spPr/>
    </dgm:pt>
    <dgm:pt modelId="{07C08821-A2A8-4E08-A79D-EC5372E323EE}" type="pres">
      <dgm:prSet presAssocID="{C1850DEC-72E3-4354-87D8-F4D16C59D4C5}" presName="sibTrans" presStyleCnt="0"/>
      <dgm:spPr/>
    </dgm:pt>
    <dgm:pt modelId="{9BAEF7BD-2A6F-48F9-BD63-9B0E1E72CF2A}" type="pres">
      <dgm:prSet presAssocID="{0473DB1D-61EC-4EFB-A511-08F04A76E60F}" presName="textNode" presStyleLbl="node1" presStyleIdx="3" presStyleCnt="5">
        <dgm:presLayoutVars>
          <dgm:bulletEnabled val="1"/>
        </dgm:presLayoutVars>
      </dgm:prSet>
      <dgm:spPr/>
    </dgm:pt>
    <dgm:pt modelId="{E9BEA8F3-6C31-4131-8FA0-DF84C5ECADE4}" type="pres">
      <dgm:prSet presAssocID="{2081E506-D922-45C2-A731-FD0C241EDE8A}" presName="sibTrans" presStyleCnt="0"/>
      <dgm:spPr/>
    </dgm:pt>
    <dgm:pt modelId="{361422E2-1C48-4CC6-8B36-7EC8FF33626F}" type="pres">
      <dgm:prSet presAssocID="{662ED241-AC50-4F18-B74E-C8B060F4D646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D1080E38-6FE7-4AB1-8F5D-B2EB5E409724}" type="presOf" srcId="{E91EEC81-CABB-4462-947D-C6D444CAE43E}" destId="{70FB92ED-58CC-4675-95A8-3553DDCC00B5}" srcOrd="0" destOrd="0" presId="urn:microsoft.com/office/officeart/2005/8/layout/hProcess9"/>
    <dgm:cxn modelId="{66CDCB61-187C-4369-B72B-EF6E95A74D1D}" type="presOf" srcId="{E478FFBE-97C8-4071-A690-0CFDB785E8FE}" destId="{E1CFA484-FDA7-471F-83FF-816A22CB8D3B}" srcOrd="0" destOrd="0" presId="urn:microsoft.com/office/officeart/2005/8/layout/hProcess9"/>
    <dgm:cxn modelId="{F5FEB767-9B0B-4178-8AF6-43ECC62E0DC3}" srcId="{945344AE-EB67-488F-A537-0838A745DF10}" destId="{662ED241-AC50-4F18-B74E-C8B060F4D646}" srcOrd="4" destOrd="0" parTransId="{C0629348-C6E3-4A47-A727-EA360C070BAC}" sibTransId="{D191CD5C-E205-4494-8524-978D8213CF77}"/>
    <dgm:cxn modelId="{1330B254-1305-46AE-AFAE-86115057A842}" srcId="{945344AE-EB67-488F-A537-0838A745DF10}" destId="{C63988AF-11E8-4EA3-8344-4C3DF3E7C751}" srcOrd="1" destOrd="0" parTransId="{530E40D9-C62E-40A3-BAAF-362601592052}" sibTransId="{1F2B3D23-3483-46B7-9FE3-95DF401B03CE}"/>
    <dgm:cxn modelId="{812CC18B-30C5-4A0A-9B1C-B1BFA236FB98}" type="presOf" srcId="{C63988AF-11E8-4EA3-8344-4C3DF3E7C751}" destId="{0AEC8B6F-31C2-42AD-A83A-35991A38BD3D}" srcOrd="0" destOrd="0" presId="urn:microsoft.com/office/officeart/2005/8/layout/hProcess9"/>
    <dgm:cxn modelId="{1627309D-17B5-4A9B-8D92-3E0C19991172}" srcId="{945344AE-EB67-488F-A537-0838A745DF10}" destId="{0473DB1D-61EC-4EFB-A511-08F04A76E60F}" srcOrd="3" destOrd="0" parTransId="{6256F730-A625-4156-B04D-BAD5BDF6BD32}" sibTransId="{2081E506-D922-45C2-A731-FD0C241EDE8A}"/>
    <dgm:cxn modelId="{7A5C15A5-0BCB-40B5-8500-45141F23FBD1}" type="presOf" srcId="{0473DB1D-61EC-4EFB-A511-08F04A76E60F}" destId="{9BAEF7BD-2A6F-48F9-BD63-9B0E1E72CF2A}" srcOrd="0" destOrd="0" presId="urn:microsoft.com/office/officeart/2005/8/layout/hProcess9"/>
    <dgm:cxn modelId="{A203FDAE-BFC2-40F7-BB83-238ABA4574E7}" type="presOf" srcId="{662ED241-AC50-4F18-B74E-C8B060F4D646}" destId="{361422E2-1C48-4CC6-8B36-7EC8FF33626F}" srcOrd="0" destOrd="0" presId="urn:microsoft.com/office/officeart/2005/8/layout/hProcess9"/>
    <dgm:cxn modelId="{FFF76BB2-5F57-496D-A062-9544F1D624B3}" type="presOf" srcId="{945344AE-EB67-488F-A537-0838A745DF10}" destId="{85C51103-A41E-40E4-8B87-4EE4827E0128}" srcOrd="0" destOrd="0" presId="urn:microsoft.com/office/officeart/2005/8/layout/hProcess9"/>
    <dgm:cxn modelId="{727421D4-7502-4F4F-92ED-765E83557B18}" srcId="{945344AE-EB67-488F-A537-0838A745DF10}" destId="{E91EEC81-CABB-4462-947D-C6D444CAE43E}" srcOrd="0" destOrd="0" parTransId="{A7779018-E08C-4E60-910A-1174EAFAD650}" sibTransId="{3CED2DB7-8ADF-4A26-B9CE-586C518E2786}"/>
    <dgm:cxn modelId="{FD352CFF-2870-4E83-9B5B-097CB93710AF}" srcId="{945344AE-EB67-488F-A537-0838A745DF10}" destId="{E478FFBE-97C8-4071-A690-0CFDB785E8FE}" srcOrd="2" destOrd="0" parTransId="{7DDCED89-35EE-4DE7-8CB7-BA507D6465A7}" sibTransId="{C1850DEC-72E3-4354-87D8-F4D16C59D4C5}"/>
    <dgm:cxn modelId="{D71936CF-8261-480F-BD63-0DF825E44B8D}" type="presParOf" srcId="{85C51103-A41E-40E4-8B87-4EE4827E0128}" destId="{5DF89A31-19C2-419D-84BE-1E94FAB28299}" srcOrd="0" destOrd="0" presId="urn:microsoft.com/office/officeart/2005/8/layout/hProcess9"/>
    <dgm:cxn modelId="{5E15549D-B720-4677-8149-3F12DBB588DB}" type="presParOf" srcId="{85C51103-A41E-40E4-8B87-4EE4827E0128}" destId="{D4E2208E-D0EC-4415-B2C7-C039C2D9A44D}" srcOrd="1" destOrd="0" presId="urn:microsoft.com/office/officeart/2005/8/layout/hProcess9"/>
    <dgm:cxn modelId="{51A0A503-2A96-4394-B57A-EEC68D0B6B39}" type="presParOf" srcId="{D4E2208E-D0EC-4415-B2C7-C039C2D9A44D}" destId="{70FB92ED-58CC-4675-95A8-3553DDCC00B5}" srcOrd="0" destOrd="0" presId="urn:microsoft.com/office/officeart/2005/8/layout/hProcess9"/>
    <dgm:cxn modelId="{85EA1142-6A43-4916-A289-3D29908FBB96}" type="presParOf" srcId="{D4E2208E-D0EC-4415-B2C7-C039C2D9A44D}" destId="{4B26B2C8-077D-48D5-B908-4860EE4C7474}" srcOrd="1" destOrd="0" presId="urn:microsoft.com/office/officeart/2005/8/layout/hProcess9"/>
    <dgm:cxn modelId="{8DACE7F4-006C-4864-9F2C-C4635CF3AE81}" type="presParOf" srcId="{D4E2208E-D0EC-4415-B2C7-C039C2D9A44D}" destId="{0AEC8B6F-31C2-42AD-A83A-35991A38BD3D}" srcOrd="2" destOrd="0" presId="urn:microsoft.com/office/officeart/2005/8/layout/hProcess9"/>
    <dgm:cxn modelId="{0278180C-2FC0-4325-A4F5-9CFFFD5173FB}" type="presParOf" srcId="{D4E2208E-D0EC-4415-B2C7-C039C2D9A44D}" destId="{0FB90B28-954A-485B-9027-6680E2464CF5}" srcOrd="3" destOrd="0" presId="urn:microsoft.com/office/officeart/2005/8/layout/hProcess9"/>
    <dgm:cxn modelId="{4A3C269F-939C-4862-947F-518E9219EF6A}" type="presParOf" srcId="{D4E2208E-D0EC-4415-B2C7-C039C2D9A44D}" destId="{E1CFA484-FDA7-471F-83FF-816A22CB8D3B}" srcOrd="4" destOrd="0" presId="urn:microsoft.com/office/officeart/2005/8/layout/hProcess9"/>
    <dgm:cxn modelId="{44961F69-67A8-4E61-8522-EDAD0360999E}" type="presParOf" srcId="{D4E2208E-D0EC-4415-B2C7-C039C2D9A44D}" destId="{07C08821-A2A8-4E08-A79D-EC5372E323EE}" srcOrd="5" destOrd="0" presId="urn:microsoft.com/office/officeart/2005/8/layout/hProcess9"/>
    <dgm:cxn modelId="{4F83D25A-3DCB-42AB-9A70-98BE7969C488}" type="presParOf" srcId="{D4E2208E-D0EC-4415-B2C7-C039C2D9A44D}" destId="{9BAEF7BD-2A6F-48F9-BD63-9B0E1E72CF2A}" srcOrd="6" destOrd="0" presId="urn:microsoft.com/office/officeart/2005/8/layout/hProcess9"/>
    <dgm:cxn modelId="{2FB7E79D-E4A3-4394-BF03-6B0338169F00}" type="presParOf" srcId="{D4E2208E-D0EC-4415-B2C7-C039C2D9A44D}" destId="{E9BEA8F3-6C31-4131-8FA0-DF84C5ECADE4}" srcOrd="7" destOrd="0" presId="urn:microsoft.com/office/officeart/2005/8/layout/hProcess9"/>
    <dgm:cxn modelId="{A911D2A4-D256-4F08-ABBB-52B14188EE78}" type="presParOf" srcId="{D4E2208E-D0EC-4415-B2C7-C039C2D9A44D}" destId="{361422E2-1C48-4CC6-8B36-7EC8FF33626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43268-632B-494C-A84E-AF1822A1AB62}">
      <dsp:nvSpPr>
        <dsp:cNvPr id="0" name=""/>
        <dsp:cNvSpPr/>
      </dsp:nvSpPr>
      <dsp:spPr>
        <a:xfrm>
          <a:off x="0" y="0"/>
          <a:ext cx="7118853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191A6-BBE4-40D7-A8D0-9C5103DF5DE6}">
      <dsp:nvSpPr>
        <dsp:cNvPr id="0" name=""/>
        <dsp:cNvSpPr/>
      </dsp:nvSpPr>
      <dsp:spPr>
        <a:xfrm>
          <a:off x="264996" y="0"/>
          <a:ext cx="6771502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53" tIns="0" rIns="1883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Mục</a:t>
          </a:r>
          <a:r>
            <a:rPr lang="en-US" sz="2400" kern="1200" dirty="0"/>
            <a:t> </a:t>
          </a:r>
          <a:r>
            <a:rPr lang="en-US" sz="2400" kern="1200" dirty="0" err="1"/>
            <a:t>tiêu</a:t>
          </a:r>
          <a:r>
            <a:rPr lang="en-US" sz="2400" kern="1200" dirty="0"/>
            <a:t> </a:t>
          </a:r>
          <a:r>
            <a:rPr lang="en-US" sz="2400" kern="1200" dirty="0" err="1"/>
            <a:t>nghiên</a:t>
          </a:r>
          <a:r>
            <a:rPr lang="en-US" sz="2400" kern="1200" dirty="0"/>
            <a:t> </a:t>
          </a:r>
          <a:r>
            <a:rPr lang="en-US" sz="2400" kern="1200" dirty="0" err="1"/>
            <a:t>cứu</a:t>
          </a:r>
          <a:r>
            <a:rPr lang="en-US" sz="2400" kern="1200" dirty="0"/>
            <a:t> </a:t>
          </a:r>
          <a:endParaRPr lang="en-GB" sz="2400" kern="1200" dirty="0">
            <a:latin typeface="Montserrat"/>
          </a:endParaRPr>
        </a:p>
      </dsp:txBody>
      <dsp:txXfrm>
        <a:off x="299581" y="34585"/>
        <a:ext cx="6702332" cy="639310"/>
      </dsp:txXfrm>
    </dsp:sp>
    <dsp:sp modelId="{BFA2ADA5-48D9-4FFA-9073-755DC18BC07D}">
      <dsp:nvSpPr>
        <dsp:cNvPr id="0" name=""/>
        <dsp:cNvSpPr/>
      </dsp:nvSpPr>
      <dsp:spPr>
        <a:xfrm>
          <a:off x="0" y="1478321"/>
          <a:ext cx="7118853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0A1BE-1649-4C27-92C7-517186741751}">
      <dsp:nvSpPr>
        <dsp:cNvPr id="0" name=""/>
        <dsp:cNvSpPr/>
      </dsp:nvSpPr>
      <dsp:spPr>
        <a:xfrm>
          <a:off x="278553" y="1124084"/>
          <a:ext cx="4983197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53" tIns="0" rIns="1883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Montserrat"/>
            </a:rPr>
            <a:t>Phương</a:t>
          </a:r>
          <a:r>
            <a:rPr lang="en-US" sz="2400" kern="1200">
              <a:latin typeface="Montserrat"/>
            </a:rPr>
            <a:t> </a:t>
          </a:r>
          <a:r>
            <a:rPr lang="en-US" sz="2400" kern="1200" err="1">
              <a:latin typeface="Montserrat"/>
            </a:rPr>
            <a:t>pháp</a:t>
          </a:r>
          <a:r>
            <a:rPr lang="en-US" sz="2400" kern="1200">
              <a:latin typeface="Montserrat"/>
            </a:rPr>
            <a:t> </a:t>
          </a:r>
          <a:r>
            <a:rPr lang="en-US" sz="2400" kern="1200" err="1">
              <a:latin typeface="Montserrat"/>
            </a:rPr>
            <a:t>luận</a:t>
          </a:r>
          <a:endParaRPr lang="en-GB" sz="2400" kern="1200">
            <a:latin typeface="Montserrat"/>
          </a:endParaRPr>
        </a:p>
      </dsp:txBody>
      <dsp:txXfrm>
        <a:off x="313138" y="1158669"/>
        <a:ext cx="4914027" cy="639310"/>
      </dsp:txXfrm>
    </dsp:sp>
    <dsp:sp modelId="{455E9616-2A55-4EB2-9913-5BD954CE0FDA}">
      <dsp:nvSpPr>
        <dsp:cNvPr id="0" name=""/>
        <dsp:cNvSpPr/>
      </dsp:nvSpPr>
      <dsp:spPr>
        <a:xfrm>
          <a:off x="0" y="2611548"/>
          <a:ext cx="7118853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223F30-C92F-4A1C-B4F2-353CF9F00209}">
      <dsp:nvSpPr>
        <dsp:cNvPr id="0" name=""/>
        <dsp:cNvSpPr/>
      </dsp:nvSpPr>
      <dsp:spPr>
        <a:xfrm>
          <a:off x="367453" y="2325025"/>
          <a:ext cx="5610930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53" tIns="0" rIns="1883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err="1">
              <a:latin typeface="Montserrat"/>
            </a:rPr>
            <a:t>Dữ</a:t>
          </a:r>
          <a:r>
            <a:rPr lang="en-US" sz="2400" kern="1200">
              <a:latin typeface="Montserrat"/>
            </a:rPr>
            <a:t> </a:t>
          </a:r>
          <a:r>
            <a:rPr lang="en-US" sz="2400" kern="1200" err="1">
              <a:latin typeface="Montserrat"/>
            </a:rPr>
            <a:t>liệu</a:t>
          </a:r>
          <a:endParaRPr lang="en-GB" sz="2400" kern="1200">
            <a:latin typeface="Montserrat"/>
          </a:endParaRPr>
        </a:p>
      </dsp:txBody>
      <dsp:txXfrm>
        <a:off x="402038" y="2359610"/>
        <a:ext cx="5541760" cy="639310"/>
      </dsp:txXfrm>
    </dsp:sp>
    <dsp:sp modelId="{E7055EF5-93F7-47E1-8CEC-F11B9BF78548}">
      <dsp:nvSpPr>
        <dsp:cNvPr id="0" name=""/>
        <dsp:cNvSpPr/>
      </dsp:nvSpPr>
      <dsp:spPr>
        <a:xfrm>
          <a:off x="0" y="3700188"/>
          <a:ext cx="7118853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67D241-60DB-4E35-A443-C95C4A98D569}">
      <dsp:nvSpPr>
        <dsp:cNvPr id="0" name=""/>
        <dsp:cNvSpPr/>
      </dsp:nvSpPr>
      <dsp:spPr>
        <a:xfrm>
          <a:off x="368642" y="3353097"/>
          <a:ext cx="4983197" cy="7084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53" tIns="0" rIns="1883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Montserrat"/>
            </a:rPr>
            <a:t>Kết </a:t>
          </a:r>
          <a:r>
            <a:rPr lang="en-US" sz="2400" kern="1200" err="1">
              <a:latin typeface="Montserrat"/>
            </a:rPr>
            <a:t>quả</a:t>
          </a:r>
          <a:r>
            <a:rPr lang="en-US" sz="2400" kern="1200">
              <a:latin typeface="Montserrat"/>
            </a:rPr>
            <a:t> </a:t>
          </a:r>
          <a:r>
            <a:rPr lang="en-US" sz="2400" kern="1200" err="1">
              <a:latin typeface="Montserrat"/>
            </a:rPr>
            <a:t>mô</a:t>
          </a:r>
          <a:r>
            <a:rPr lang="en-US" sz="2400" kern="1200">
              <a:latin typeface="Montserrat"/>
            </a:rPr>
            <a:t> </a:t>
          </a:r>
          <a:r>
            <a:rPr lang="en-US" sz="2400" kern="1200" err="1">
              <a:latin typeface="Montserrat"/>
            </a:rPr>
            <a:t>hình</a:t>
          </a:r>
          <a:endParaRPr lang="en-GB" sz="2400" kern="1200">
            <a:latin typeface="Montserrat"/>
          </a:endParaRPr>
        </a:p>
      </dsp:txBody>
      <dsp:txXfrm>
        <a:off x="403227" y="3387682"/>
        <a:ext cx="4914027" cy="639310"/>
      </dsp:txXfrm>
    </dsp:sp>
    <dsp:sp modelId="{3C61AF99-CC6A-4540-87F7-9D214F46D7BA}">
      <dsp:nvSpPr>
        <dsp:cNvPr id="0" name=""/>
        <dsp:cNvSpPr/>
      </dsp:nvSpPr>
      <dsp:spPr>
        <a:xfrm>
          <a:off x="0" y="4848509"/>
          <a:ext cx="7118853" cy="6048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BAA33-8309-45F6-995E-EFE11465CBE5}">
      <dsp:nvSpPr>
        <dsp:cNvPr id="0" name=""/>
        <dsp:cNvSpPr/>
      </dsp:nvSpPr>
      <dsp:spPr>
        <a:xfrm>
          <a:off x="278553" y="4705242"/>
          <a:ext cx="4983197" cy="68813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8353" tIns="0" rIns="188353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ontserrat"/>
            </a:rPr>
            <a:t>Kết</a:t>
          </a:r>
          <a:r>
            <a:rPr lang="en-US" sz="2400" kern="1200" dirty="0">
              <a:latin typeface="Montserrat"/>
            </a:rPr>
            <a:t> </a:t>
          </a:r>
          <a:r>
            <a:rPr lang="en-US" sz="2400" kern="1200" dirty="0" err="1">
              <a:latin typeface="Montserrat"/>
            </a:rPr>
            <a:t>luận</a:t>
          </a:r>
          <a:endParaRPr lang="en-GB" sz="2400" kern="1200" dirty="0">
            <a:latin typeface="Montserrat"/>
          </a:endParaRPr>
        </a:p>
      </dsp:txBody>
      <dsp:txXfrm>
        <a:off x="312145" y="4738834"/>
        <a:ext cx="4916013" cy="620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F89A31-19C2-419D-84BE-1E94FAB28299}">
      <dsp:nvSpPr>
        <dsp:cNvPr id="0" name=""/>
        <dsp:cNvSpPr/>
      </dsp:nvSpPr>
      <dsp:spPr>
        <a:xfrm>
          <a:off x="869091" y="0"/>
          <a:ext cx="9303524" cy="3099047"/>
        </a:xfrm>
        <a:prstGeom prst="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B92ED-58CC-4675-95A8-3553DDCC00B5}">
      <dsp:nvSpPr>
        <dsp:cNvPr id="0" name=""/>
        <dsp:cNvSpPr/>
      </dsp:nvSpPr>
      <dsp:spPr>
        <a:xfrm>
          <a:off x="4333" y="929714"/>
          <a:ext cx="1971631" cy="1239618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Montserrat"/>
              <a:cs typeface="Arial" panose="020B0604020202020204" pitchFamily="34" charset="0"/>
            </a:rPr>
            <a:t>Thu </a:t>
          </a:r>
          <a:r>
            <a:rPr lang="en-US" sz="1800" b="1" kern="1200" dirty="0" err="1">
              <a:latin typeface="Montserrat"/>
              <a:cs typeface="Arial" panose="020B0604020202020204" pitchFamily="34" charset="0"/>
            </a:rPr>
            <a:t>thập</a:t>
          </a:r>
          <a:r>
            <a:rPr lang="en-US" sz="1800" b="1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Montserrat"/>
              <a:cs typeface="Arial" panose="020B0604020202020204" pitchFamily="34" charset="0"/>
            </a:rPr>
            <a:t>dữ</a:t>
          </a:r>
          <a:r>
            <a:rPr lang="en-US" sz="1800" b="1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Montserrat"/>
              <a:cs typeface="Arial" panose="020B0604020202020204" pitchFamily="34" charset="0"/>
            </a:rPr>
            <a:t>liệu</a:t>
          </a:r>
          <a:r>
            <a:rPr lang="en-US" sz="1800" b="1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kern="1200" dirty="0" err="1">
              <a:latin typeface="Montserrat"/>
              <a:cs typeface="Arial" panose="020B0604020202020204" pitchFamily="34" charset="0"/>
            </a:rPr>
            <a:t>từ</a:t>
          </a:r>
          <a:r>
            <a:rPr lang="en-US" sz="1800" b="1" kern="1200" dirty="0">
              <a:latin typeface="Montserrat"/>
              <a:cs typeface="Arial" panose="020B0604020202020204" pitchFamily="34" charset="0"/>
            </a:rPr>
            <a:t> web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"/>
              <a:cs typeface="Arial" panose="020B0604020202020204" pitchFamily="34" charset="0"/>
            </a:rPr>
            <a:t>(Web scraping)</a:t>
          </a:r>
        </a:p>
      </dsp:txBody>
      <dsp:txXfrm>
        <a:off x="64846" y="990227"/>
        <a:ext cx="1850605" cy="1118592"/>
      </dsp:txXfrm>
    </dsp:sp>
    <dsp:sp modelId="{0AEC8B6F-31C2-42AD-A83A-35991A38BD3D}">
      <dsp:nvSpPr>
        <dsp:cNvPr id="0" name=""/>
        <dsp:cNvSpPr/>
      </dsp:nvSpPr>
      <dsp:spPr>
        <a:xfrm>
          <a:off x="2245589" y="929714"/>
          <a:ext cx="1971631" cy="1239618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 err="1">
              <a:latin typeface="Montserrat"/>
              <a:cs typeface="Arial" panose="020B0604020202020204" pitchFamily="34" charset="0"/>
            </a:rPr>
            <a:t>Tiền</a:t>
          </a:r>
          <a:r>
            <a:rPr lang="en-US" sz="1800" b="1" i="0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kern="1200" dirty="0" err="1">
              <a:latin typeface="Montserrat"/>
              <a:cs typeface="Arial" panose="020B0604020202020204" pitchFamily="34" charset="0"/>
            </a:rPr>
            <a:t>xử</a:t>
          </a:r>
          <a:r>
            <a:rPr lang="en-US" sz="1800" b="1" i="0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kern="1200" dirty="0" err="1">
              <a:latin typeface="Montserrat"/>
              <a:cs typeface="Arial" panose="020B0604020202020204" pitchFamily="34" charset="0"/>
            </a:rPr>
            <a:t>lý</a:t>
          </a:r>
          <a:r>
            <a:rPr lang="en-US" sz="1800" b="1" i="0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kern="1200" dirty="0" err="1">
              <a:latin typeface="Montserrat"/>
              <a:cs typeface="Arial" panose="020B0604020202020204" pitchFamily="34" charset="0"/>
            </a:rPr>
            <a:t>dữ</a:t>
          </a:r>
          <a:r>
            <a:rPr lang="en-US" sz="1800" b="1" i="0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1800" b="1" i="0" kern="1200" dirty="0" err="1">
              <a:latin typeface="Montserrat"/>
              <a:cs typeface="Arial" panose="020B0604020202020204" pitchFamily="34" charset="0"/>
            </a:rPr>
            <a:t>liệu</a:t>
          </a:r>
          <a:endParaRPr lang="en-US" sz="1800" b="1" i="0" kern="1200" dirty="0">
            <a:latin typeface="Montserrat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Montserrat"/>
              <a:cs typeface="Arial" panose="020B0604020202020204" pitchFamily="34" charset="0"/>
            </a:rPr>
            <a:t>(Pre-processing)</a:t>
          </a:r>
        </a:p>
      </dsp:txBody>
      <dsp:txXfrm>
        <a:off x="2306102" y="990227"/>
        <a:ext cx="1850605" cy="1118592"/>
      </dsp:txXfrm>
    </dsp:sp>
    <dsp:sp modelId="{E1CFA484-FDA7-471F-83FF-816A22CB8D3B}">
      <dsp:nvSpPr>
        <dsp:cNvPr id="0" name=""/>
        <dsp:cNvSpPr/>
      </dsp:nvSpPr>
      <dsp:spPr>
        <a:xfrm>
          <a:off x="4486845" y="929714"/>
          <a:ext cx="1971631" cy="1239618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Montserrat"/>
              <a:cs typeface="Arial" panose="020B0604020202020204" pitchFamily="34" charset="0"/>
            </a:rPr>
            <a:t>Véc tơ hóa từ</a:t>
          </a:r>
          <a:endParaRPr lang="en-US" sz="1800" b="1" kern="1200" dirty="0">
            <a:latin typeface="Montserrat"/>
            <a:cs typeface="Arial" panose="020B0604020202020204" pitchFamily="34" charset="0"/>
          </a:endParaRPr>
        </a:p>
      </dsp:txBody>
      <dsp:txXfrm>
        <a:off x="4547358" y="990227"/>
        <a:ext cx="1850605" cy="1118592"/>
      </dsp:txXfrm>
    </dsp:sp>
    <dsp:sp modelId="{9BAEF7BD-2A6F-48F9-BD63-9B0E1E72CF2A}">
      <dsp:nvSpPr>
        <dsp:cNvPr id="0" name=""/>
        <dsp:cNvSpPr/>
      </dsp:nvSpPr>
      <dsp:spPr>
        <a:xfrm>
          <a:off x="6728101" y="929714"/>
          <a:ext cx="1971631" cy="1239618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Montserrat"/>
              <a:cs typeface="Arial" panose="020B0604020202020204" pitchFamily="34" charset="0"/>
            </a:rPr>
            <a:t>Nhúng từ - Embedding Layer</a:t>
          </a:r>
          <a:endParaRPr lang="en-US" sz="1800" b="1" kern="1200" dirty="0">
            <a:latin typeface="Montserrat"/>
            <a:cs typeface="Arial" panose="020B0604020202020204" pitchFamily="34" charset="0"/>
          </a:endParaRPr>
        </a:p>
      </dsp:txBody>
      <dsp:txXfrm>
        <a:off x="6788614" y="990227"/>
        <a:ext cx="1850605" cy="1118592"/>
      </dsp:txXfrm>
    </dsp:sp>
    <dsp:sp modelId="{361422E2-1C48-4CC6-8B36-7EC8FF33626F}">
      <dsp:nvSpPr>
        <dsp:cNvPr id="0" name=""/>
        <dsp:cNvSpPr/>
      </dsp:nvSpPr>
      <dsp:spPr>
        <a:xfrm>
          <a:off x="8969357" y="929714"/>
          <a:ext cx="1971631" cy="1239618"/>
        </a:xfrm>
        <a:prstGeom prst="roundRect">
          <a:avLst/>
        </a:prstGeom>
        <a:solidFill>
          <a:srgbClr val="002060"/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 err="1">
              <a:latin typeface="Montserrat"/>
              <a:cs typeface="Arial" panose="020B0604020202020204" pitchFamily="34" charset="0"/>
            </a:rPr>
            <a:t>Mô</a:t>
          </a:r>
          <a:r>
            <a:rPr lang="en-US" sz="3100" b="1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3100" b="1" kern="1200" dirty="0" err="1">
              <a:latin typeface="Montserrat"/>
              <a:cs typeface="Arial" panose="020B0604020202020204" pitchFamily="34" charset="0"/>
            </a:rPr>
            <a:t>hình</a:t>
          </a:r>
          <a:br>
            <a:rPr lang="en-US" sz="3100" b="1" kern="1200" dirty="0">
              <a:latin typeface="Montserrat"/>
              <a:cs typeface="Arial" panose="020B0604020202020204" pitchFamily="34" charset="0"/>
            </a:rPr>
          </a:br>
          <a:r>
            <a:rPr lang="en-US" sz="3100" b="1" kern="1200" dirty="0">
              <a:latin typeface="Montserrat"/>
              <a:cs typeface="Arial" panose="020B0604020202020204" pitchFamily="34" charset="0"/>
            </a:rPr>
            <a:t> (</a:t>
          </a:r>
          <a:r>
            <a:rPr lang="en-US" sz="3100" b="1" kern="1200" dirty="0" err="1">
              <a:latin typeface="Montserrat"/>
              <a:cs typeface="Arial" panose="020B0604020202020204" pitchFamily="34" charset="0"/>
            </a:rPr>
            <a:t>học</a:t>
          </a:r>
          <a:r>
            <a:rPr lang="en-US" sz="3100" b="1" kern="1200" dirty="0">
              <a:latin typeface="Montserrat"/>
              <a:cs typeface="Arial" panose="020B0604020202020204" pitchFamily="34" charset="0"/>
            </a:rPr>
            <a:t> </a:t>
          </a:r>
          <a:r>
            <a:rPr lang="en-US" sz="3100" b="1" kern="1200" dirty="0" err="1">
              <a:latin typeface="Montserrat"/>
              <a:cs typeface="Arial" panose="020B0604020202020204" pitchFamily="34" charset="0"/>
            </a:rPr>
            <a:t>sâu</a:t>
          </a:r>
          <a:r>
            <a:rPr lang="en-US" sz="3100" b="1" kern="1200" dirty="0">
              <a:latin typeface="Montserrat"/>
              <a:cs typeface="Arial" panose="020B0604020202020204" pitchFamily="34" charset="0"/>
            </a:rPr>
            <a:t>) </a:t>
          </a:r>
        </a:p>
      </dsp:txBody>
      <dsp:txXfrm>
        <a:off x="9029870" y="990227"/>
        <a:ext cx="1850605" cy="11185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C06F-F4A7-4789-9FFC-400433EFDE05}" type="datetimeFigureOut">
              <a:rPr lang="en-US" smtClean="0"/>
              <a:t>4/25/2021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89CDB-B2EC-4AB1-9167-852AB4CC0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3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26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33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8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4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50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3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56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7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Đã phát triển được hơn 1 thế kỷ.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89CDB-B2EC-4AB1-9167-852AB4CC03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6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9958CD-0CCC-4491-80E6-CE792DB26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prstClr val="black"/>
              <a:srgbClr val="0D4D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2" y="286603"/>
            <a:ext cx="1440835" cy="14091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5098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4355A-94FA-4095-A660-3E5195FC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23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4A8A1-C15A-41CB-B24E-570B25770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A4BAE-AC8F-4BCC-A695-A0A78C6BB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88F7BD-3F2D-4837-83AE-C7F37092410D}"/>
              </a:ext>
            </a:extLst>
          </p:cNvPr>
          <p:cNvSpPr/>
          <p:nvPr userDrawn="1"/>
        </p:nvSpPr>
        <p:spPr>
          <a:xfrm>
            <a:off x="0" y="6475863"/>
            <a:ext cx="12192000" cy="382137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35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60D48B-6522-44C1-9488-F84E06C88F35}"/>
              </a:ext>
            </a:extLst>
          </p:cNvPr>
          <p:cNvSpPr/>
          <p:nvPr userDrawn="1"/>
        </p:nvSpPr>
        <p:spPr>
          <a:xfrm rot="16200000">
            <a:off x="-1419225" y="1419221"/>
            <a:ext cx="6858001" cy="4019549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A1DF1-4248-41F8-A36B-2D03535964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2" y="454689"/>
            <a:ext cx="2676525" cy="1325563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bg1"/>
                </a:solidFill>
                <a:latin typeface="Montserrat"/>
              </a:defRPr>
            </a:lvl1pPr>
          </a:lstStyle>
          <a:p>
            <a:r>
              <a:rPr lang="en-US" dirty="0"/>
              <a:t>TIÊU ĐỀ</a:t>
            </a:r>
          </a:p>
        </p:txBody>
      </p:sp>
    </p:spTree>
    <p:extLst>
      <p:ext uri="{BB962C8B-B14F-4D97-AF65-F5344CB8AC3E}">
        <p14:creationId xmlns:p14="http://schemas.microsoft.com/office/powerpoint/2010/main" val="4095783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3C8B60-3740-4300-9169-CC64A1FAA62F}"/>
              </a:ext>
            </a:extLst>
          </p:cNvPr>
          <p:cNvSpPr/>
          <p:nvPr userDrawn="1"/>
        </p:nvSpPr>
        <p:spPr>
          <a:xfrm rot="5400000">
            <a:off x="8552880" y="3237931"/>
            <a:ext cx="6857999" cy="382139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6BDB6C-76FD-40B3-94B5-6B29A7A1B5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rgbClr val="0D4D94"/>
                </a:solidFill>
                <a:latin typeface="Montserrat"/>
              </a:defRPr>
            </a:lvl1pPr>
          </a:lstStyle>
          <a:p>
            <a:r>
              <a:rPr lang="en-US" dirty="0"/>
              <a:t>TIÊU ĐỀ</a:t>
            </a:r>
          </a:p>
        </p:txBody>
      </p:sp>
    </p:spTree>
    <p:extLst>
      <p:ext uri="{BB962C8B-B14F-4D97-AF65-F5344CB8AC3E}">
        <p14:creationId xmlns:p14="http://schemas.microsoft.com/office/powerpoint/2010/main" val="155654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rgbClr val="0D4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1F377-3556-4B2A-81DB-62331057F327}"/>
              </a:ext>
            </a:extLst>
          </p:cNvPr>
          <p:cNvCxnSpPr/>
          <p:nvPr userDrawn="1"/>
        </p:nvCxnSpPr>
        <p:spPr>
          <a:xfrm>
            <a:off x="6050281" y="0"/>
            <a:ext cx="0" cy="6858000"/>
          </a:xfrm>
          <a:prstGeom prst="line">
            <a:avLst/>
          </a:prstGeom>
          <a:ln w="317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864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51F377-3556-4B2A-81DB-62331057F327}"/>
              </a:ext>
            </a:extLst>
          </p:cNvPr>
          <p:cNvCxnSpPr/>
          <p:nvPr userDrawn="1"/>
        </p:nvCxnSpPr>
        <p:spPr>
          <a:xfrm>
            <a:off x="6050281" y="0"/>
            <a:ext cx="0" cy="6858000"/>
          </a:xfrm>
          <a:prstGeom prst="line">
            <a:avLst/>
          </a:prstGeom>
          <a:ln w="31750">
            <a:solidFill>
              <a:srgbClr val="0D4D9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729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0D4D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DB5FBD-3FF8-4250-A76F-DDFFB22CEE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1" y="370768"/>
            <a:ext cx="1317724" cy="128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5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EB198-CB48-4B4B-9935-238FDF9C3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65D22-0225-40CB-88BE-19E3A25EB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D4D94">
                <a:tint val="45000"/>
                <a:satMod val="400000"/>
              </a:srgb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86" y="1511920"/>
            <a:ext cx="3920427" cy="383415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951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9958CD-0CCC-4491-80E6-CE792DB26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prstClr val="black"/>
              <a:srgbClr val="0D4D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2" y="286603"/>
            <a:ext cx="1440835" cy="14091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5" name="Straight Connector 4"/>
          <p:cNvCxnSpPr/>
          <p:nvPr userDrawn="1"/>
        </p:nvCxnSpPr>
        <p:spPr>
          <a:xfrm>
            <a:off x="575442" y="365125"/>
            <a:ext cx="0" cy="490100"/>
          </a:xfrm>
          <a:prstGeom prst="line">
            <a:avLst/>
          </a:prstGeom>
          <a:ln w="57150">
            <a:solidFill>
              <a:srgbClr val="0D4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12076" y="365125"/>
            <a:ext cx="10515600" cy="980199"/>
          </a:xfrm>
          <a:prstGeom prst="rect">
            <a:avLst/>
          </a:prstGeom>
        </p:spPr>
        <p:txBody>
          <a:bodyPr/>
          <a:lstStyle>
            <a:lvl1pPr>
              <a:defRPr lang="en-US" sz="3500" b="1" dirty="0">
                <a:solidFill>
                  <a:srgbClr val="0D4D94"/>
                </a:solidFill>
                <a:latin typeface="Montserra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472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9958CD-0CCC-4491-80E6-CE792DB26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prstClr val="black"/>
              <a:srgbClr val="0D4D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2" y="286603"/>
            <a:ext cx="1440835" cy="14091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0F51A2-E88A-4CF1-BDBB-AC7060BB4BD4}"/>
              </a:ext>
            </a:extLst>
          </p:cNvPr>
          <p:cNvSpPr/>
          <p:nvPr userDrawn="1"/>
        </p:nvSpPr>
        <p:spPr>
          <a:xfrm>
            <a:off x="0" y="0"/>
            <a:ext cx="5105400" cy="6858000"/>
          </a:xfrm>
          <a:prstGeom prst="rect">
            <a:avLst/>
          </a:prstGeom>
          <a:blipFill dpi="0" rotWithShape="1"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6072" r="-355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00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5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0F51A2-E88A-4CF1-BDBB-AC7060BB4BD4}"/>
              </a:ext>
            </a:extLst>
          </p:cNvPr>
          <p:cNvSpPr/>
          <p:nvPr userDrawn="1"/>
        </p:nvSpPr>
        <p:spPr>
          <a:xfrm>
            <a:off x="0" y="0"/>
            <a:ext cx="51054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6072" r="-355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4000">
              <a:solidFill>
                <a:prstClr val="white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10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9958CD-0CCC-4491-80E6-CE792DB26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prstClr val="black"/>
              <a:srgbClr val="0D4D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2" y="286603"/>
            <a:ext cx="1440835" cy="14091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0FFA71-716B-4395-A3B1-16F6021BA1AC}"/>
              </a:ext>
            </a:extLst>
          </p:cNvPr>
          <p:cNvSpPr/>
          <p:nvPr userDrawn="1"/>
        </p:nvSpPr>
        <p:spPr>
          <a:xfrm>
            <a:off x="0" y="6475863"/>
            <a:ext cx="12192000" cy="382137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65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9958CD-0CCC-4491-80E6-CE792DB26D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duotone>
              <a:prstClr val="black"/>
              <a:srgbClr val="0D4D94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512" y="286603"/>
            <a:ext cx="1440835" cy="140913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0FFA71-716B-4395-A3B1-16F6021BA1AC}"/>
              </a:ext>
            </a:extLst>
          </p:cNvPr>
          <p:cNvSpPr/>
          <p:nvPr userDrawn="1"/>
        </p:nvSpPr>
        <p:spPr>
          <a:xfrm>
            <a:off x="0" y="6475863"/>
            <a:ext cx="12192000" cy="382137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712076" y="365125"/>
            <a:ext cx="10515600" cy="980199"/>
          </a:xfrm>
          <a:prstGeom prst="rect">
            <a:avLst/>
          </a:prstGeom>
        </p:spPr>
        <p:txBody>
          <a:bodyPr/>
          <a:lstStyle>
            <a:lvl1pPr>
              <a:defRPr lang="en-US" sz="3500" b="1" dirty="0">
                <a:solidFill>
                  <a:srgbClr val="0D4D94"/>
                </a:solidFill>
                <a:latin typeface="Montserra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75442" y="365125"/>
            <a:ext cx="0" cy="490100"/>
          </a:xfrm>
          <a:prstGeom prst="line">
            <a:avLst/>
          </a:prstGeom>
          <a:ln w="57150">
            <a:solidFill>
              <a:srgbClr val="0D4D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9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03DE0-6CE6-4098-BB4D-1F2DBFA4E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494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A79D3A-9D16-414E-9706-087BBBDF1298}"/>
              </a:ext>
            </a:extLst>
          </p:cNvPr>
          <p:cNvSpPr/>
          <p:nvPr userDrawn="1"/>
        </p:nvSpPr>
        <p:spPr>
          <a:xfrm>
            <a:off x="0" y="242181"/>
            <a:ext cx="12192000" cy="953911"/>
          </a:xfrm>
          <a:prstGeom prst="rect">
            <a:avLst/>
          </a:prstGeom>
          <a:solidFill>
            <a:srgbClr val="0D4D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EAB8CE-6BB5-4B9D-9802-F871F35699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73" y="332668"/>
            <a:ext cx="882851" cy="8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87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C227E5-6CA7-4E7E-9CE9-32E1199DB895}"/>
              </a:ext>
            </a:extLst>
          </p:cNvPr>
          <p:cNvSpPr/>
          <p:nvPr userDrawn="1"/>
        </p:nvSpPr>
        <p:spPr>
          <a:xfrm>
            <a:off x="0" y="6475863"/>
            <a:ext cx="12192000" cy="382137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5442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n-US" dirty="0">
                <a:solidFill>
                  <a:srgbClr val="0D4D94"/>
                </a:solidFill>
                <a:latin typeface="Montserra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9277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A350-8109-449A-899E-093FD125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4B1E5-24ED-477A-AE39-50A4354C1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C227E5-6CA7-4E7E-9CE9-32E1199DB895}"/>
              </a:ext>
            </a:extLst>
          </p:cNvPr>
          <p:cNvSpPr/>
          <p:nvPr userDrawn="1"/>
        </p:nvSpPr>
        <p:spPr>
          <a:xfrm>
            <a:off x="0" y="6475863"/>
            <a:ext cx="12192000" cy="382137"/>
          </a:xfrm>
          <a:prstGeom prst="rect">
            <a:avLst/>
          </a:prstGeom>
          <a:solidFill>
            <a:srgbClr val="0D4D94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03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86" r:id="rId2"/>
    <p:sldLayoutId id="2147483773" r:id="rId3"/>
    <p:sldLayoutId id="2147483774" r:id="rId4"/>
    <p:sldLayoutId id="2147483775" r:id="rId5"/>
    <p:sldLayoutId id="2147483787" r:id="rId6"/>
    <p:sldLayoutId id="2147483776" r:id="rId7"/>
    <p:sldLayoutId id="2147483785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0F8C0E-BFB8-45A5-A756-288446C93A2D}"/>
              </a:ext>
            </a:extLst>
          </p:cNvPr>
          <p:cNvSpPr txBox="1"/>
          <p:nvPr/>
        </p:nvSpPr>
        <p:spPr>
          <a:xfrm>
            <a:off x="2913419" y="330097"/>
            <a:ext cx="6365162" cy="179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TRƯỜNG ĐẠI HỌC KINH TẾ QUỐC DÂN</a:t>
            </a:r>
          </a:p>
          <a:p>
            <a:pPr algn="ctr">
              <a:lnSpc>
                <a:spcPct val="150000"/>
              </a:lnSpc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KHOA TOÁN KINH TẾ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CHUYÊN NGÀNH TOÁN TÀI CHÍNH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1C29E0-3A8D-4F8E-B8ED-49E294668F37}"/>
              </a:ext>
            </a:extLst>
          </p:cNvPr>
          <p:cNvSpPr txBox="1"/>
          <p:nvPr/>
        </p:nvSpPr>
        <p:spPr>
          <a:xfrm>
            <a:off x="1633731" y="2663594"/>
            <a:ext cx="8924538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 TÍCH PHẢN HỒI BẰNG QUÁ TRÌNH XỬ LÝ NGÔN NGỮ TỰ NHIÊN VÀ ỨNG DỤNG THUẬT TOÁN DEEP LEARNING TRONG PHÂN LỚP CẢM XÚC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21D767CA-89E5-4D57-A54C-3C8C9FBAD259}"/>
              </a:ext>
            </a:extLst>
          </p:cNvPr>
          <p:cNvSpPr/>
          <p:nvPr/>
        </p:nvSpPr>
        <p:spPr>
          <a:xfrm>
            <a:off x="0" y="6490010"/>
            <a:ext cx="12192000" cy="36799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757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94">
        <p159:morph option="byObject"/>
      </p:transition>
    </mc:Choice>
    <mc:Fallback xmlns="">
      <p:transition spd="slow" advTm="1294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XỬ LÝ NGÔN NGỮ TỰ NHIÊN</a:t>
            </a:r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B3707D26-D70A-428D-91D0-D0C0B48847C8}"/>
              </a:ext>
            </a:extLst>
          </p:cNvPr>
          <p:cNvCxnSpPr>
            <a:cxnSpLocks/>
          </p:cNvCxnSpPr>
          <p:nvPr/>
        </p:nvCxnSpPr>
        <p:spPr>
          <a:xfrm>
            <a:off x="587022" y="1072851"/>
            <a:ext cx="44821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Hình ảnh 6" descr="NLP Fundamentals For Absolute Beginners | by @pramodAIML | Medium">
            <a:extLst>
              <a:ext uri="{FF2B5EF4-FFF2-40B4-BE49-F238E27FC236}">
                <a16:creationId xmlns:a16="http://schemas.microsoft.com/office/drawing/2014/main" id="{57E5F7C9-918F-4C8C-8E64-CCE65D16880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43" y="1505695"/>
            <a:ext cx="7731313" cy="3846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828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BÀI TOÁN PHÂN TÍCH CẢM XÚC</a:t>
            </a:r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B3707D26-D70A-428D-91D0-D0C0B48847C8}"/>
              </a:ext>
            </a:extLst>
          </p:cNvPr>
          <p:cNvCxnSpPr>
            <a:cxnSpLocks/>
          </p:cNvCxnSpPr>
          <p:nvPr/>
        </p:nvCxnSpPr>
        <p:spPr>
          <a:xfrm>
            <a:off x="712076" y="1072852"/>
            <a:ext cx="44821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3A65D1E-3BE5-4335-851D-39583CDF43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97460" y="1345324"/>
            <a:ext cx="5000101" cy="4514797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76FDCE50-D0EA-42B4-9D6D-92E9DD7980DD}"/>
              </a:ext>
            </a:extLst>
          </p:cNvPr>
          <p:cNvSpPr txBox="1"/>
          <p:nvPr/>
        </p:nvSpPr>
        <p:spPr>
          <a:xfrm>
            <a:off x="5880935" y="4090684"/>
            <a:ext cx="4004019" cy="1421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555">
              <a:lnSpc>
                <a:spcPct val="150000"/>
              </a:lnSpc>
              <a:spcAft>
                <a:spcPts val="800"/>
              </a:spcAft>
            </a:pP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20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Pozzi</a:t>
            </a:r>
            <a:r>
              <a:rPr lang="en-US" sz="200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Fersini</a:t>
            </a:r>
            <a:r>
              <a:rPr lang="en-US" sz="200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Messina, &amp; Liu, 2017)</a:t>
            </a:r>
            <a:endParaRPr lang="en-US" sz="2000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779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6F7A-989E-4908-ADBD-A94DE4B27D89}"/>
              </a:ext>
            </a:extLst>
          </p:cNvPr>
          <p:cNvSpPr txBox="1"/>
          <p:nvPr/>
        </p:nvSpPr>
        <p:spPr>
          <a:xfrm>
            <a:off x="5249886" y="2873817"/>
            <a:ext cx="6784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Dữ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liệu</a:t>
            </a:r>
            <a:endParaRPr lang="en-US" sz="44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17E2A-A0F1-4070-83F3-34FA4C984F99}"/>
              </a:ext>
            </a:extLst>
          </p:cNvPr>
          <p:cNvSpPr/>
          <p:nvPr/>
        </p:nvSpPr>
        <p:spPr>
          <a:xfrm>
            <a:off x="5249886" y="1667481"/>
            <a:ext cx="2050561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err="1">
                <a:solidFill>
                  <a:srgbClr val="002060"/>
                </a:solidFill>
                <a:latin typeface="Montserrat Light"/>
              </a:rPr>
              <a:t>Phần</a:t>
            </a:r>
            <a:r>
              <a:rPr lang="en-US" sz="4800" dirty="0">
                <a:solidFill>
                  <a:srgbClr val="002060"/>
                </a:solidFill>
                <a:latin typeface="Montserrat Light"/>
              </a:rPr>
              <a:t> III</a:t>
            </a:r>
          </a:p>
        </p:txBody>
      </p:sp>
    </p:spTree>
    <p:extLst>
      <p:ext uri="{BB962C8B-B14F-4D97-AF65-F5344CB8AC3E}">
        <p14:creationId xmlns:p14="http://schemas.microsoft.com/office/powerpoint/2010/main" val="3613965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MÔ TẢ DỮ LIỆU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ECC2DF4-808D-42C8-8887-41D974D2AC4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28532" y="2067573"/>
            <a:ext cx="6132625" cy="2479685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FF8880D-81B0-4832-921C-3EECC17A13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0" y="1452441"/>
            <a:ext cx="4055110" cy="373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AF58090-9632-406D-BE39-BF4B05E1C485}"/>
              </a:ext>
            </a:extLst>
          </p:cNvPr>
          <p:cNvSpPr txBox="1"/>
          <p:nvPr/>
        </p:nvSpPr>
        <p:spPr>
          <a:xfrm>
            <a:off x="5328532" y="4547258"/>
            <a:ext cx="61049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tả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5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quan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đầu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tiên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i="1" spc="10" dirty="0">
              <a:solidFill>
                <a:srgbClr val="0D4D9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E056FAB-37CF-43F3-99D7-8F16166553E0}"/>
              </a:ext>
            </a:extLst>
          </p:cNvPr>
          <p:cNvSpPr txBox="1"/>
          <p:nvPr/>
        </p:nvSpPr>
        <p:spPr>
          <a:xfrm>
            <a:off x="724783" y="5298438"/>
            <a:ext cx="377027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endParaRPr lang="en-US" sz="1800" i="1" dirty="0">
              <a:solidFill>
                <a:srgbClr val="0D4D9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75DE8F9A-C494-4D14-AEFE-D954E92E04B4}"/>
              </a:ext>
            </a:extLst>
          </p:cNvPr>
          <p:cNvCxnSpPr>
            <a:cxnSpLocks/>
          </p:cNvCxnSpPr>
          <p:nvPr/>
        </p:nvCxnSpPr>
        <p:spPr>
          <a:xfrm>
            <a:off x="4782104" y="1143017"/>
            <a:ext cx="0" cy="5361083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17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liệu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TIỀN XỬ LÝ VĂN BẢN</a:t>
            </a: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0AF58090-9632-406D-BE39-BF4B05E1C485}"/>
              </a:ext>
            </a:extLst>
          </p:cNvPr>
          <p:cNvSpPr txBox="1"/>
          <p:nvPr/>
        </p:nvSpPr>
        <p:spPr>
          <a:xfrm>
            <a:off x="6011100" y="4544169"/>
            <a:ext cx="610496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Wordcloud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200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phổ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biến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nhất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sz="1800" i="1" spc="10" dirty="0">
              <a:solidFill>
                <a:srgbClr val="0D4D9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AE056FAB-37CF-43F3-99D7-8F16166553E0}"/>
              </a:ext>
            </a:extLst>
          </p:cNvPr>
          <p:cNvSpPr txBox="1"/>
          <p:nvPr/>
        </p:nvSpPr>
        <p:spPr>
          <a:xfrm>
            <a:off x="1052289" y="4773206"/>
            <a:ext cx="377027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phân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75DE8F9A-C494-4D14-AEFE-D954E92E04B4}"/>
              </a:ext>
            </a:extLst>
          </p:cNvPr>
          <p:cNvCxnSpPr>
            <a:cxnSpLocks/>
          </p:cNvCxnSpPr>
          <p:nvPr/>
        </p:nvCxnSpPr>
        <p:spPr>
          <a:xfrm>
            <a:off x="6000505" y="1345324"/>
            <a:ext cx="0" cy="5361083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2B3C221C-2FF2-4B28-854C-0E647CE6DD7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" y="1577449"/>
            <a:ext cx="5672455" cy="2966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6C8E4404-F64B-478C-93D8-C890376B47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245" y="1712407"/>
            <a:ext cx="5184674" cy="26968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538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TIỀN XỬ LÝ VĂN BẢN</a:t>
            </a:r>
          </a:p>
        </p:txBody>
      </p: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75DE8F9A-C494-4D14-AEFE-D954E92E04B4}"/>
              </a:ext>
            </a:extLst>
          </p:cNvPr>
          <p:cNvCxnSpPr>
            <a:cxnSpLocks/>
          </p:cNvCxnSpPr>
          <p:nvPr/>
        </p:nvCxnSpPr>
        <p:spPr>
          <a:xfrm>
            <a:off x="6068239" y="1223480"/>
            <a:ext cx="0" cy="5361083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15">
            <a:extLst>
              <a:ext uri="{FF2B5EF4-FFF2-40B4-BE49-F238E27FC236}">
                <a16:creationId xmlns:a16="http://schemas.microsoft.com/office/drawing/2014/main" id="{25B4C0F2-933A-46EE-84D7-4C42B6D4A2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584" y="1595400"/>
            <a:ext cx="5039995" cy="2903220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F6A09D8-C48C-4BC3-B7F3-71B82EF3706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62" y="1546272"/>
            <a:ext cx="5614670" cy="3328670"/>
          </a:xfrm>
          <a:prstGeom prst="rect">
            <a:avLst/>
          </a:prstGeom>
          <a:noFill/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CFB68CB9-5956-4933-9C26-0B54169B71E7}"/>
              </a:ext>
            </a:extLst>
          </p:cNvPr>
          <p:cNvSpPr txBox="1"/>
          <p:nvPr/>
        </p:nvSpPr>
        <p:spPr>
          <a:xfrm>
            <a:off x="215266" y="4895004"/>
            <a:ext cx="5715262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trị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phân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phối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bình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luận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trong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bộ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trước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sau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quá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tiền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xử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vi-VN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800" i="1" spc="10" dirty="0">
              <a:solidFill>
                <a:srgbClr val="0D4D9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AF3F253F-6BFD-4466-B0A4-A21CB9CEE692}"/>
              </a:ext>
            </a:extLst>
          </p:cNvPr>
          <p:cNvSpPr txBox="1"/>
          <p:nvPr/>
        </p:nvSpPr>
        <p:spPr>
          <a:xfrm>
            <a:off x="7178442" y="4498620"/>
            <a:ext cx="377027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ngôn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nhiên.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9026D7B9-6454-49A7-BD17-58AE66ED150E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liệu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39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9C0B-408A-46BF-B809-B35B779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TRỰC QUAN HÓA DỮ LIỆU</a:t>
            </a:r>
            <a:endParaRPr lang="en-GB" b="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8202FBE-8DC3-4171-B728-65A495FD91A3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liệu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38AAE83B-06C3-4998-9DAC-84A474D2D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1455" y="1345324"/>
            <a:ext cx="9143085" cy="4111964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7037CDE-C459-4CE2-AF09-90D31CEF51A7}"/>
              </a:ext>
            </a:extLst>
          </p:cNvPr>
          <p:cNvSpPr txBox="1"/>
          <p:nvPr/>
        </p:nvSpPr>
        <p:spPr>
          <a:xfrm>
            <a:off x="3336785" y="5450754"/>
            <a:ext cx="49828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đỏ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00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9C0B-408A-46BF-B809-B35B779B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TRỰC QUAN HÓA DỮ LIỆU</a:t>
            </a:r>
            <a:endParaRPr lang="en-GB" b="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8202FBE-8DC3-4171-B728-65A495FD91A3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Dữ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liệu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87037CDE-C459-4CE2-AF09-90D31CEF51A7}"/>
              </a:ext>
            </a:extLst>
          </p:cNvPr>
          <p:cNvSpPr txBox="1"/>
          <p:nvPr/>
        </p:nvSpPr>
        <p:spPr>
          <a:xfrm>
            <a:off x="3173844" y="5281159"/>
            <a:ext cx="5592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kê 20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bigram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i="1" dirty="0">
              <a:solidFill>
                <a:srgbClr val="0D4D9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positive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tiêu 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negative</a:t>
            </a:r>
            <a:r>
              <a:rPr lang="vi-VN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BB84CB91-360E-4DF3-9B1D-39D0877F3E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50559" y="1345324"/>
            <a:ext cx="9638633" cy="37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914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6F7A-989E-4908-ADBD-A94DE4B27D89}"/>
              </a:ext>
            </a:extLst>
          </p:cNvPr>
          <p:cNvSpPr txBox="1"/>
          <p:nvPr/>
        </p:nvSpPr>
        <p:spPr>
          <a:xfrm>
            <a:off x="5249886" y="2873817"/>
            <a:ext cx="6784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Kết</a:t>
            </a:r>
            <a:r>
              <a:rPr lang="en-US" sz="4400" b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b="1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quả</a:t>
            </a:r>
            <a:r>
              <a:rPr lang="en-US" sz="4400" b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b="1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mô</a:t>
            </a:r>
            <a:r>
              <a:rPr lang="en-US" sz="4400" b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b="1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hình</a:t>
            </a:r>
            <a:endParaRPr lang="en-US" sz="4400" b="1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17E2A-A0F1-4070-83F3-34FA4C984F99}"/>
              </a:ext>
            </a:extLst>
          </p:cNvPr>
          <p:cNvSpPr/>
          <p:nvPr/>
        </p:nvSpPr>
        <p:spPr>
          <a:xfrm>
            <a:off x="5249886" y="1667481"/>
            <a:ext cx="2089033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u="sng" err="1">
                <a:solidFill>
                  <a:srgbClr val="002060"/>
                </a:solidFill>
                <a:latin typeface="Montserrat Light"/>
              </a:rPr>
              <a:t>Phần</a:t>
            </a:r>
            <a:r>
              <a:rPr lang="en-US" sz="4800" u="sng">
                <a:solidFill>
                  <a:srgbClr val="002060"/>
                </a:solidFill>
                <a:latin typeface="Montserrat Light"/>
              </a:rPr>
              <a:t> IV</a:t>
            </a:r>
          </a:p>
        </p:txBody>
      </p:sp>
    </p:spTree>
    <p:extLst>
      <p:ext uri="{BB962C8B-B14F-4D97-AF65-F5344CB8AC3E}">
        <p14:creationId xmlns:p14="http://schemas.microsoft.com/office/powerpoint/2010/main" val="343622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FAA5-ADE6-4A1A-9A26-3CA5C868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CÁC BƯỚC KHAI PHÁ DỮ LIỆU VĂN BẢN</a:t>
            </a:r>
            <a:endParaRPr lang="en-GB" b="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7EF946F-32D4-4A26-89BC-DA3A7F340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7275091"/>
              </p:ext>
            </p:extLst>
          </p:nvPr>
        </p:nvGraphicFramePr>
        <p:xfrm>
          <a:off x="919473" y="2216911"/>
          <a:ext cx="10945323" cy="3099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5E6D70D-1177-4F5E-8A06-60B763CA8A42}"/>
              </a:ext>
            </a:extLst>
          </p:cNvPr>
          <p:cNvSpPr/>
          <p:nvPr/>
        </p:nvSpPr>
        <p:spPr>
          <a:xfrm>
            <a:off x="9578914" y="5831062"/>
            <a:ext cx="2285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IV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Kết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quả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hình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25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7972F13A-7723-4750-8E3F-F6E156740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6" t="20197" r="6804" b="21666"/>
          <a:stretch/>
        </p:blipFill>
        <p:spPr bwMode="auto">
          <a:xfrm>
            <a:off x="8851900" y="3429000"/>
            <a:ext cx="3340100" cy="297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66DD2-1597-460E-B31F-0AABD079BC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52828"/>
          <a:stretch/>
        </p:blipFill>
        <p:spPr>
          <a:xfrm>
            <a:off x="-130775" y="-253119"/>
            <a:ext cx="3110679" cy="39479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82BCCB-768C-4F59-A4E5-1F3E2C4E7FE8}"/>
              </a:ext>
            </a:extLst>
          </p:cNvPr>
          <p:cNvSpPr/>
          <p:nvPr/>
        </p:nvSpPr>
        <p:spPr>
          <a:xfrm>
            <a:off x="4158544" y="4736463"/>
            <a:ext cx="5735280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Tthanh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Huyền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11172204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GS.TS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Quang Dong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DADBA4-EC56-4DC9-902D-DBFB54AFAB3C}"/>
              </a:ext>
            </a:extLst>
          </p:cNvPr>
          <p:cNvSpPr txBox="1"/>
          <p:nvPr/>
        </p:nvSpPr>
        <p:spPr>
          <a:xfrm>
            <a:off x="2913419" y="97636"/>
            <a:ext cx="6365162" cy="1798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TRƯỜNG ĐẠI HỌC KINH TẾ QUỐC DÂN</a:t>
            </a:r>
          </a:p>
          <a:p>
            <a:pPr algn="ctr">
              <a:lnSpc>
                <a:spcPct val="150000"/>
              </a:lnSpc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KHOA TOÁN KINH TẾ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Vnarial narrow"/>
                <a:cs typeface="Times New Roman" panose="02020603050405020304" pitchFamily="18" charset="0"/>
              </a:rPr>
              <a:t>CHUYÊN NGÀNH TOÁN TÀI CHÍNH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EFBC88-04CD-4A42-957B-2F416E0E21CE}"/>
              </a:ext>
            </a:extLst>
          </p:cNvPr>
          <p:cNvSpPr txBox="1"/>
          <p:nvPr/>
        </p:nvSpPr>
        <p:spPr>
          <a:xfrm>
            <a:off x="2795067" y="1964380"/>
            <a:ext cx="6601866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 TÍCH PHẢN HỒI BẰNG QUÁ TRÌNH XỬ LÝ NGÔN NGỮ TỰ NHIÊN VÀ </a:t>
            </a:r>
          </a:p>
          <a:p>
            <a:pPr algn="ctr" defTabSz="914400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ỨNG DỤNG THUẬT TOÁN DEEP LEARNING </a:t>
            </a:r>
          </a:p>
          <a:p>
            <a:pPr algn="ctr" defTabSz="914400">
              <a:lnSpc>
                <a:spcPct val="150000"/>
              </a:lnSpc>
              <a:spcBef>
                <a:spcPct val="0"/>
              </a:spcBef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TRONG PHÂN LỚP CẢM XÚC</a:t>
            </a:r>
          </a:p>
        </p:txBody>
      </p:sp>
    </p:spTree>
    <p:extLst>
      <p:ext uri="{BB962C8B-B14F-4D97-AF65-F5344CB8AC3E}">
        <p14:creationId xmlns:p14="http://schemas.microsoft.com/office/powerpoint/2010/main" val="122125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5">
        <p159:morph option="byObject"/>
      </p:transition>
    </mc:Choice>
    <mc:Fallback xmlns="">
      <p:transition spd="slow" advTm="175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C4E15E-F782-44B3-ABBB-2CE735A9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KẾT QUẢ MÔ HÌNH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A4695F80-9F78-4111-B001-447E396943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90969" y="1286231"/>
            <a:ext cx="7623313" cy="4285538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1EE97AA-CF1F-425C-B4B5-260AE6814284}"/>
              </a:ext>
            </a:extLst>
          </p:cNvPr>
          <p:cNvSpPr txBox="1"/>
          <p:nvPr/>
        </p:nvSpPr>
        <p:spPr>
          <a:xfrm>
            <a:off x="3051312" y="5571769"/>
            <a:ext cx="6102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(score),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sentiment_pre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(sentiment)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bình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luận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828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AC4E15E-F782-44B3-ABBB-2CE735A9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KẾT QUẢ MÔ HÌNH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2B7F089-E6B3-4908-A786-7C103117C67F}"/>
              </a:ext>
            </a:extLst>
          </p:cNvPr>
          <p:cNvSpPr txBox="1"/>
          <p:nvPr/>
        </p:nvSpPr>
        <p:spPr>
          <a:xfrm>
            <a:off x="712076" y="1345324"/>
            <a:ext cx="10195214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US" sz="1800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 really liked this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Summerslam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due to the look of the arena, the curtains and just the look overall was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interesting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 me for some reason. Anyways, this could have been one of the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best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Summerslam's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ever if the WWF didn't have Lex Luger in the main event against Yokozuna, now for it's time it was ok to have a huge fat man vs a strong man but I'm glad times have changed. It was a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terrible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main event just like every match Luger is in is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terrible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Other matches on the card were Razor Ramon vs Ted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Dibiase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Steiner Brothers vs Heavenly Bodies, Shawn Michaels vs Curt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Hening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this was the event where Shawn named his big monster of a body guard Diesel, IRS vs 1-2-3 Kid, Bret Hart first takes on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Doink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then takes on Jerry Lawler and stuff with the Harts and Lawler was always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very interesting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then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Ludvig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Borga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destroyed Marty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Jannetty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Undertaker took on Giant Gonzalez in another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terrible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match, The Smoking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Gunns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Tatanka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took on Bam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Bam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Bigelow and the Headshrinkers, and Yokozuna defended the world title against Lex Luger this match was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boring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it has a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terrible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ending. However it deserves </a:t>
            </a:r>
            <a:r>
              <a:rPr lang="en-US" sz="1800" b="1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8/10</a:t>
            </a:r>
            <a:r>
              <a:rPr lang="en-US" sz="1800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3903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66CEC0E1-8707-470E-A2A9-D5D8464E5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2206" y="1165215"/>
            <a:ext cx="6072464" cy="37199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A7FAA5-ADE6-4A1A-9A26-3CA5C868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ĐÁNH GIÁ KẾT QUẢ</a:t>
            </a:r>
            <a:endParaRPr lang="en-GB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6D70D-1177-4F5E-8A06-60B763CA8A42}"/>
              </a:ext>
            </a:extLst>
          </p:cNvPr>
          <p:cNvSpPr/>
          <p:nvPr/>
        </p:nvSpPr>
        <p:spPr>
          <a:xfrm>
            <a:off x="382206" y="5807538"/>
            <a:ext cx="2285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IV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Kết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quả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hình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2E734C40-E8E1-4105-84F3-D12F246323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25" y="2699471"/>
            <a:ext cx="6013471" cy="1795472"/>
          </a:xfrm>
          <a:prstGeom prst="rect">
            <a:avLst/>
          </a:prstGeom>
          <a:noFill/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3A7FDBB-5354-4C01-8A47-35E98639F0FD}"/>
              </a:ext>
            </a:extLst>
          </p:cNvPr>
          <p:cNvSpPr txBox="1"/>
          <p:nvPr/>
        </p:nvSpPr>
        <p:spPr>
          <a:xfrm>
            <a:off x="5706868" y="4518467"/>
            <a:ext cx="6102926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555" algn="r">
              <a:lnSpc>
                <a:spcPct val="150000"/>
              </a:lnSpc>
              <a:spcAft>
                <a:spcPts val="800"/>
              </a:spcAft>
            </a:pP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Bảng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so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luyện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tập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(completion time),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chính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xác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(test accuracy)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AUC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7FFC34A-B205-47BA-81E9-FC419A7AB49B}"/>
              </a:ext>
            </a:extLst>
          </p:cNvPr>
          <p:cNvSpPr txBox="1"/>
          <p:nvPr/>
        </p:nvSpPr>
        <p:spPr>
          <a:xfrm>
            <a:off x="712076" y="4908666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cong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ROC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i="1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i="1" dirty="0">
              <a:solidFill>
                <a:srgbClr val="0D4D9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1430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FAA5-ADE6-4A1A-9A26-3CA5C868C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ĐÁNH GIÁ KẾT QUẢ</a:t>
            </a:r>
            <a:endParaRPr lang="en-GB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E6D70D-1177-4F5E-8A06-60B763CA8A42}"/>
              </a:ext>
            </a:extLst>
          </p:cNvPr>
          <p:cNvSpPr/>
          <p:nvPr/>
        </p:nvSpPr>
        <p:spPr>
          <a:xfrm>
            <a:off x="9578914" y="5831062"/>
            <a:ext cx="22858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IV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Kết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quả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mô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hình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9977A1D-A53C-4820-AB42-B4C5462A52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0805" y="1782111"/>
            <a:ext cx="10206871" cy="3161295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BF0F9AE-95BA-4A4D-8E27-2785540BB515}"/>
              </a:ext>
            </a:extLst>
          </p:cNvPr>
          <p:cNvSpPr txBox="1"/>
          <p:nvPr/>
        </p:nvSpPr>
        <p:spPr>
          <a:xfrm>
            <a:off x="3045178" y="5075889"/>
            <a:ext cx="6101644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555" algn="ctr">
              <a:spcAft>
                <a:spcPts val="800"/>
              </a:spcAft>
            </a:pP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Confusion matrix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tỷ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lệ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3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630555" algn="ctr">
              <a:spcAft>
                <a:spcPts val="800"/>
              </a:spcAft>
            </a:pP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nơ-ron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giản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(1), CNN (2) </a:t>
            </a:r>
            <a:r>
              <a:rPr lang="en-US" sz="1800" i="1" spc="10" dirty="0" err="1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i="1" spc="10" dirty="0">
                <a:solidFill>
                  <a:srgbClr val="0D4D9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LSTM (3).</a:t>
            </a:r>
          </a:p>
        </p:txBody>
      </p:sp>
    </p:spTree>
    <p:extLst>
      <p:ext uri="{BB962C8B-B14F-4D97-AF65-F5344CB8AC3E}">
        <p14:creationId xmlns:p14="http://schemas.microsoft.com/office/powerpoint/2010/main" val="253813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6F7A-989E-4908-ADBD-A94DE4B27D89}"/>
              </a:ext>
            </a:extLst>
          </p:cNvPr>
          <p:cNvSpPr txBox="1"/>
          <p:nvPr/>
        </p:nvSpPr>
        <p:spPr>
          <a:xfrm>
            <a:off x="5249886" y="2873817"/>
            <a:ext cx="67844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Kết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vi-VN" sz="44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17E2A-A0F1-4070-83F3-34FA4C984F99}"/>
              </a:ext>
            </a:extLst>
          </p:cNvPr>
          <p:cNvSpPr/>
          <p:nvPr/>
        </p:nvSpPr>
        <p:spPr>
          <a:xfrm>
            <a:off x="5249886" y="1667481"/>
            <a:ext cx="1933543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err="1">
                <a:solidFill>
                  <a:srgbClr val="002060"/>
                </a:solidFill>
                <a:latin typeface="Montserrat Light"/>
              </a:rPr>
              <a:t>Phần</a:t>
            </a:r>
            <a:r>
              <a:rPr lang="en-US" sz="4800" dirty="0">
                <a:solidFill>
                  <a:srgbClr val="002060"/>
                </a:solidFill>
                <a:latin typeface="Montserrat Light"/>
              </a:rPr>
              <a:t> V</a:t>
            </a:r>
          </a:p>
        </p:txBody>
      </p:sp>
    </p:spTree>
    <p:extLst>
      <p:ext uri="{BB962C8B-B14F-4D97-AF65-F5344CB8AC3E}">
        <p14:creationId xmlns:p14="http://schemas.microsoft.com/office/powerpoint/2010/main" val="688081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6CC2A2C-9E7C-4DCC-809B-1689F863A974}"/>
              </a:ext>
            </a:extLst>
          </p:cNvPr>
          <p:cNvSpPr txBox="1"/>
          <p:nvPr/>
        </p:nvSpPr>
        <p:spPr>
          <a:xfrm>
            <a:off x="2759242" y="836035"/>
            <a:ext cx="6673515" cy="5647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cs typeface="DokChampa" panose="020B0502040204020203" pitchFamily="34" charset="-34"/>
              </a:rPr>
              <a:t>“</a:t>
            </a:r>
          </a:p>
          <a:p>
            <a:pPr algn="just"/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Chân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thành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cảm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ơn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thầy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cô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và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các</a:t>
            </a:r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</a:t>
            </a:r>
            <a:r>
              <a:rPr lang="en-US" sz="5400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bạn</a:t>
            </a:r>
            <a:endParaRPr lang="en-US" sz="54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eorgia" panose="02040502050405020303" pitchFamily="18" charset="0"/>
              <a:cs typeface="DokChampa" panose="020B0502040204020203" pitchFamily="34" charset="-34"/>
            </a:endParaRPr>
          </a:p>
          <a:p>
            <a:pPr algn="just"/>
            <a:r>
              <a:rPr lang="en-US" sz="5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  <a:cs typeface="DokChampa" panose="020B0502040204020203" pitchFamily="34" charset="-34"/>
              </a:rPr>
              <a:t>                                   </a:t>
            </a:r>
            <a:r>
              <a:rPr lang="en-US" sz="13800" i="1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  <a:cs typeface="DokChampa" panose="020B0502040204020203" pitchFamily="34" charset="-34"/>
              </a:rPr>
              <a:t>”</a:t>
            </a:r>
            <a:endParaRPr lang="en-GB" sz="5400" i="1" dirty="0">
              <a:solidFill>
                <a:schemeClr val="accent1">
                  <a:lumMod val="50000"/>
                </a:schemeClr>
              </a:solidFill>
              <a:latin typeface="Georgia" panose="02040502050405020303" pitchFamily="18" charset="0"/>
              <a:cs typeface="DokChampa" panose="020B05020402040202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4983B5-65EE-4310-9E77-4F432C007F62}"/>
              </a:ext>
            </a:extLst>
          </p:cNvPr>
          <p:cNvSpPr/>
          <p:nvPr/>
        </p:nvSpPr>
        <p:spPr>
          <a:xfrm>
            <a:off x="0" y="0"/>
            <a:ext cx="4191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599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0" y="444536"/>
            <a:ext cx="12192000" cy="564667"/>
          </a:xfrm>
          <a:prstGeom prst="rect">
            <a:avLst/>
          </a:prstGeom>
          <a:noFill/>
        </p:spPr>
        <p:txBody>
          <a:bodyPr wrap="square" lIns="51207" tIns="25603" rIns="51207" bIns="25603" rtlCol="0" anchor="ctr" anchorCtr="0">
            <a:spAutoFit/>
          </a:bodyPr>
          <a:lstStyle/>
          <a:p>
            <a:pPr algn="ctr">
              <a:lnSpc>
                <a:spcPts val="3953"/>
              </a:lnSpc>
            </a:pPr>
            <a:r>
              <a:rPr lang="en-US" sz="3600" b="1" spc="112">
                <a:solidFill>
                  <a:schemeClr val="bg1"/>
                </a:solidFill>
                <a:latin typeface="Montserrat"/>
                <a:ea typeface="Montserrat" charset="0"/>
                <a:cs typeface="Montserrat" charset="0"/>
              </a:rPr>
              <a:t>NỘI DUNG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E3230EB-892A-4B14-AD55-91D95CDE6A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9137407"/>
              </p:ext>
            </p:extLst>
          </p:nvPr>
        </p:nvGraphicFramePr>
        <p:xfrm>
          <a:off x="3545778" y="1193800"/>
          <a:ext cx="7118853" cy="5453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CD06EB-271B-4760-A316-1CE3DB62F098}"/>
              </a:ext>
            </a:extLst>
          </p:cNvPr>
          <p:cNvCxnSpPr>
            <a:cxnSpLocks/>
          </p:cNvCxnSpPr>
          <p:nvPr/>
        </p:nvCxnSpPr>
        <p:spPr>
          <a:xfrm>
            <a:off x="2266219" y="1292090"/>
            <a:ext cx="88552" cy="5361083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D094BA7-B13C-47EE-B98C-34853AE66275}"/>
              </a:ext>
            </a:extLst>
          </p:cNvPr>
          <p:cNvSpPr txBox="1"/>
          <p:nvPr/>
        </p:nvSpPr>
        <p:spPr>
          <a:xfrm>
            <a:off x="1217803" y="1009203"/>
            <a:ext cx="905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2D9B7-9F90-42D2-A1E3-12DA53E37EBA}"/>
              </a:ext>
            </a:extLst>
          </p:cNvPr>
          <p:cNvSpPr txBox="1"/>
          <p:nvPr/>
        </p:nvSpPr>
        <p:spPr>
          <a:xfrm>
            <a:off x="1217803" y="2139503"/>
            <a:ext cx="905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DEF0D-D1E8-40BE-B5B6-A08547404DFB}"/>
              </a:ext>
            </a:extLst>
          </p:cNvPr>
          <p:cNvSpPr txBox="1"/>
          <p:nvPr/>
        </p:nvSpPr>
        <p:spPr>
          <a:xfrm>
            <a:off x="1232474" y="3269803"/>
            <a:ext cx="905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153E0A-D683-4901-A11C-20B771E537DF}"/>
              </a:ext>
            </a:extLst>
          </p:cNvPr>
          <p:cNvSpPr txBox="1"/>
          <p:nvPr/>
        </p:nvSpPr>
        <p:spPr>
          <a:xfrm>
            <a:off x="1232474" y="4400103"/>
            <a:ext cx="905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0B3F02-D585-4885-B2EE-246E5B539964}"/>
              </a:ext>
            </a:extLst>
          </p:cNvPr>
          <p:cNvSpPr txBox="1"/>
          <p:nvPr/>
        </p:nvSpPr>
        <p:spPr>
          <a:xfrm>
            <a:off x="1232475" y="5631446"/>
            <a:ext cx="905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103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72">
        <p159:morph option="byObject"/>
      </p:transition>
    </mc:Choice>
    <mc:Fallback xmlns="">
      <p:transition spd="slow" advTm="172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6F7A-989E-4908-ADBD-A94DE4B27D89}"/>
              </a:ext>
            </a:extLst>
          </p:cNvPr>
          <p:cNvSpPr txBox="1"/>
          <p:nvPr/>
        </p:nvSpPr>
        <p:spPr>
          <a:xfrm>
            <a:off x="5272464" y="2425969"/>
            <a:ext cx="561140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Mục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tiêu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nghiên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cứu</a:t>
            </a:r>
            <a:endParaRPr lang="en-US" sz="44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17E2A-A0F1-4070-83F3-34FA4C984F99}"/>
              </a:ext>
            </a:extLst>
          </p:cNvPr>
          <p:cNvSpPr/>
          <p:nvPr/>
        </p:nvSpPr>
        <p:spPr>
          <a:xfrm>
            <a:off x="5272464" y="1551860"/>
            <a:ext cx="1739579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err="1">
                <a:solidFill>
                  <a:srgbClr val="002060"/>
                </a:solidFill>
                <a:latin typeface="Montserrat Light"/>
              </a:rPr>
              <a:t>Phần</a:t>
            </a:r>
            <a:r>
              <a:rPr lang="en-US" sz="4800" dirty="0">
                <a:solidFill>
                  <a:srgbClr val="002060"/>
                </a:solidFill>
                <a:latin typeface="Montserrat Light"/>
              </a:rPr>
              <a:t> I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900DE87-F822-4A94-A7EF-3A2B58846BC8}"/>
              </a:ext>
            </a:extLst>
          </p:cNvPr>
          <p:cNvSpPr txBox="1"/>
          <p:nvPr/>
        </p:nvSpPr>
        <p:spPr>
          <a:xfrm>
            <a:off x="7326487" y="5204179"/>
            <a:ext cx="4244589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50000"/>
              </a:lnSpc>
              <a:spcBef>
                <a:spcPct val="0"/>
              </a:spcBef>
            </a:pP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tích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phản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hồi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bằng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quá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trình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xử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lý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ngôn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ngữ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tự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nhiên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và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ứng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dụng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thuật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toán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Deep Learning </a:t>
            </a:r>
          </a:p>
          <a:p>
            <a:pPr algn="r" defTabSz="914400">
              <a:lnSpc>
                <a:spcPct val="150000"/>
              </a:lnSpc>
              <a:spcBef>
                <a:spcPct val="0"/>
              </a:spcBef>
            </a:pP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trong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lớp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cảm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xúc</a:t>
            </a:r>
            <a:endParaRPr lang="en-US" sz="1300" i="1" dirty="0">
              <a:solidFill>
                <a:schemeClr val="accent1">
                  <a:lumMod val="75000"/>
                </a:schemeClr>
              </a:solidFill>
              <a:latin typeface="Vnarial narrow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2082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8">
        <p159:morph option="byObject"/>
      </p:transition>
    </mc:Choice>
    <mc:Fallback xmlns="">
      <p:transition spd="slow" advTm="40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9 customer review examples (and how to get more reviews) | RingCentral">
            <a:extLst>
              <a:ext uri="{FF2B5EF4-FFF2-40B4-BE49-F238E27FC236}">
                <a16:creationId xmlns:a16="http://schemas.microsoft.com/office/drawing/2014/main" id="{D212418B-6939-4A09-A262-FB03934AC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562" y="1618621"/>
            <a:ext cx="5754492" cy="433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EED6649F-AC3D-4005-BB8D-7431CE4789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87"/>
          <a:stretch/>
        </p:blipFill>
        <p:spPr>
          <a:xfrm>
            <a:off x="13101" y="0"/>
            <a:ext cx="4751848" cy="6471873"/>
          </a:xfrm>
          <a:prstGeom prst="rect">
            <a:avLst/>
          </a:prstGeom>
        </p:spPr>
      </p:pic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2051CD5A-008E-4905-93DE-52064143E9E0}"/>
              </a:ext>
            </a:extLst>
          </p:cNvPr>
          <p:cNvSpPr/>
          <p:nvPr/>
        </p:nvSpPr>
        <p:spPr>
          <a:xfrm>
            <a:off x="35679" y="-1"/>
            <a:ext cx="4751848" cy="6471873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F6BC74-26C6-4CB0-A47F-B8E6E29E948D}"/>
              </a:ext>
            </a:extLst>
          </p:cNvPr>
          <p:cNvSpPr/>
          <p:nvPr/>
        </p:nvSpPr>
        <p:spPr>
          <a:xfrm>
            <a:off x="8986991" y="5856513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ea typeface="Source Sans Pro" charset="0"/>
                <a:cs typeface="Source Sans Pro" charset="0"/>
              </a:rPr>
              <a:t> I </a:t>
            </a:r>
            <a:r>
              <a:rPr lang="en-US" sz="1600" dirty="0" err="1">
                <a:solidFill>
                  <a:srgbClr val="002060"/>
                </a:solidFill>
                <a:ea typeface="Source Sans Pro" charset="0"/>
                <a:cs typeface="Source Sans Pro" charset="0"/>
              </a:rPr>
              <a:t>Mục</a:t>
            </a:r>
            <a:r>
              <a:rPr lang="en-US" sz="1600" dirty="0">
                <a:solidFill>
                  <a:srgbClr val="002060"/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Source Sans Pro" charset="0"/>
                <a:cs typeface="Source Sans Pro" charset="0"/>
              </a:rPr>
              <a:t>tiêu</a:t>
            </a:r>
            <a:r>
              <a:rPr lang="en-US" sz="1600" dirty="0">
                <a:solidFill>
                  <a:srgbClr val="002060"/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Source Sans Pro" charset="0"/>
                <a:cs typeface="Source Sans Pro" charset="0"/>
              </a:rPr>
              <a:t>nghiên</a:t>
            </a:r>
            <a:r>
              <a:rPr lang="en-US" sz="1600" dirty="0">
                <a:solidFill>
                  <a:srgbClr val="002060"/>
                </a:solidFill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ea typeface="Source Sans Pro" charset="0"/>
                <a:cs typeface="Source Sans Pro" charset="0"/>
              </a:rPr>
              <a:t>cứu</a:t>
            </a:r>
            <a:endParaRPr lang="en-US" sz="1600" dirty="0">
              <a:solidFill>
                <a:srgbClr val="002060"/>
              </a:solidFill>
              <a:ea typeface="Source Sans Pro" charset="0"/>
              <a:cs typeface="Source Sans Pro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C8A0F1-6244-41EB-95FA-F77185ED76D2}"/>
              </a:ext>
            </a:extLst>
          </p:cNvPr>
          <p:cNvCxnSpPr>
            <a:cxnSpLocks/>
          </p:cNvCxnSpPr>
          <p:nvPr/>
        </p:nvCxnSpPr>
        <p:spPr>
          <a:xfrm>
            <a:off x="4753660" y="1110790"/>
            <a:ext cx="0" cy="5361083"/>
          </a:xfrm>
          <a:prstGeom prst="line">
            <a:avLst/>
          </a:prstGeom>
          <a:ln w="28575">
            <a:solidFill>
              <a:srgbClr val="002060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EA7C937-10BB-4082-8CD2-058A75230E15}"/>
              </a:ext>
            </a:extLst>
          </p:cNvPr>
          <p:cNvSpPr txBox="1"/>
          <p:nvPr/>
        </p:nvSpPr>
        <p:spPr>
          <a:xfrm>
            <a:off x="566390" y="602958"/>
            <a:ext cx="3645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Đặt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vấn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đề</a:t>
            </a:r>
            <a:endParaRPr lang="en-US" sz="6000" dirty="0">
              <a:solidFill>
                <a:schemeClr val="bg1"/>
              </a:solidFill>
            </a:endParaRPr>
          </a:p>
        </p:txBody>
      </p:sp>
      <p:pic>
        <p:nvPicPr>
          <p:cNvPr id="8" name="Hình ảnh 7" descr="NLP Fundamentals For Absolute Beginners | by @pramodAIML | Medium">
            <a:extLst>
              <a:ext uri="{FF2B5EF4-FFF2-40B4-BE49-F238E27FC236}">
                <a16:creationId xmlns:a16="http://schemas.microsoft.com/office/drawing/2014/main" id="{24516A59-C37C-48F7-9C25-1DF74809DF6C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629" y="2144118"/>
            <a:ext cx="6798282" cy="3382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636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1F6F7A-989E-4908-ADBD-A94DE4B27D89}"/>
              </a:ext>
            </a:extLst>
          </p:cNvPr>
          <p:cNvSpPr txBox="1"/>
          <p:nvPr/>
        </p:nvSpPr>
        <p:spPr>
          <a:xfrm>
            <a:off x="5272464" y="2425969"/>
            <a:ext cx="5611402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44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44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44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817E2A-A0F1-4070-83F3-34FA4C984F99}"/>
              </a:ext>
            </a:extLst>
          </p:cNvPr>
          <p:cNvSpPr/>
          <p:nvPr/>
        </p:nvSpPr>
        <p:spPr>
          <a:xfrm>
            <a:off x="5272464" y="1551860"/>
            <a:ext cx="1895071" cy="10858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err="1">
                <a:solidFill>
                  <a:srgbClr val="002060"/>
                </a:solidFill>
                <a:latin typeface="Montserrat Light"/>
              </a:rPr>
              <a:t>Phần</a:t>
            </a:r>
            <a:r>
              <a:rPr lang="en-US" sz="4800" dirty="0">
                <a:solidFill>
                  <a:srgbClr val="002060"/>
                </a:solidFill>
                <a:latin typeface="Montserrat Light"/>
              </a:rPr>
              <a:t> II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8900DE87-F822-4A94-A7EF-3A2B58846BC8}"/>
              </a:ext>
            </a:extLst>
          </p:cNvPr>
          <p:cNvSpPr txBox="1"/>
          <p:nvPr/>
        </p:nvSpPr>
        <p:spPr>
          <a:xfrm>
            <a:off x="7326487" y="5204179"/>
            <a:ext cx="4244589" cy="961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>
              <a:lnSpc>
                <a:spcPct val="150000"/>
              </a:lnSpc>
              <a:spcBef>
                <a:spcPct val="0"/>
              </a:spcBef>
            </a:pP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tích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phản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hồi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bằng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quá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trình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xử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lý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ngôn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ngữ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tự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nhiên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và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ứng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dụng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thuật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toán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Deep Learning </a:t>
            </a:r>
          </a:p>
          <a:p>
            <a:pPr algn="r" defTabSz="914400">
              <a:lnSpc>
                <a:spcPct val="150000"/>
              </a:lnSpc>
              <a:spcBef>
                <a:spcPct val="0"/>
              </a:spcBef>
            </a:pP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trong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phân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lớp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cảm</a:t>
            </a:r>
            <a:r>
              <a:rPr lang="en-US" sz="1300" i="1" dirty="0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 </a:t>
            </a:r>
            <a:r>
              <a:rPr lang="en-US" sz="1300" i="1" dirty="0" err="1">
                <a:solidFill>
                  <a:schemeClr val="accent1">
                    <a:lumMod val="75000"/>
                  </a:schemeClr>
                </a:solidFill>
                <a:latin typeface="Vnarial narrow"/>
                <a:ea typeface="+mj-ea"/>
                <a:cs typeface="+mj-cs"/>
              </a:rPr>
              <a:t>xúc</a:t>
            </a:r>
            <a:endParaRPr lang="en-US" sz="1300" i="1" dirty="0">
              <a:solidFill>
                <a:schemeClr val="accent1">
                  <a:lumMod val="75000"/>
                </a:schemeClr>
              </a:solidFill>
              <a:latin typeface="Vnarial narrow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14519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8">
        <p159:morph option="byObject"/>
      </p:transition>
    </mc:Choice>
    <mc:Fallback xmlns="">
      <p:transition spd="slow" advTm="40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pic>
        <p:nvPicPr>
          <p:cNvPr id="3074" name="Picture 2" descr="10 Lessons from Good Customer Service Reviews Examples">
            <a:extLst>
              <a:ext uri="{FF2B5EF4-FFF2-40B4-BE49-F238E27FC236}">
                <a16:creationId xmlns:a16="http://schemas.microsoft.com/office/drawing/2014/main" id="{6DCB3EC1-46D6-49D9-9C4C-0C996DDC0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99" y="1463314"/>
            <a:ext cx="9245601" cy="431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TẦM QUAN TRỌNG CỦA VIỆC TIẾP NHẬN PHẢN HỒI TỪ KHÁCH HÀNG</a:t>
            </a:r>
          </a:p>
        </p:txBody>
      </p:sp>
    </p:spTree>
    <p:extLst>
      <p:ext uri="{BB962C8B-B14F-4D97-AF65-F5344CB8AC3E}">
        <p14:creationId xmlns:p14="http://schemas.microsoft.com/office/powerpoint/2010/main" val="2360801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63582" y="5775520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TẦM QUAN TRỌNG CỦA VIỆC TIẾP NHẬN PHẢN HỒI TỪ KHÁCH HÀNG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1C27662-FDE7-46AB-BCE2-E9B246A16DF8}"/>
              </a:ext>
            </a:extLst>
          </p:cNvPr>
          <p:cNvSpPr txBox="1"/>
          <p:nvPr/>
        </p:nvSpPr>
        <p:spPr>
          <a:xfrm>
            <a:off x="587022" y="1659466"/>
            <a:ext cx="500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thập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D4D94"/>
              </a:solidFill>
            </a:endParaRPr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B3707D26-D70A-428D-91D0-D0C0B48847C8}"/>
              </a:ext>
            </a:extLst>
          </p:cNvPr>
          <p:cNvCxnSpPr>
            <a:cxnSpLocks/>
          </p:cNvCxnSpPr>
          <p:nvPr/>
        </p:nvCxnSpPr>
        <p:spPr>
          <a:xfrm>
            <a:off x="587022" y="1446924"/>
            <a:ext cx="44821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URVEY OF CUSTOMER SATISFACTION FOR SERVICE AT THUAN ANH COMPANY">
            <a:extLst>
              <a:ext uri="{FF2B5EF4-FFF2-40B4-BE49-F238E27FC236}">
                <a16:creationId xmlns:a16="http://schemas.microsoft.com/office/drawing/2014/main" id="{0F742327-B778-4E5C-BE53-F2A668F5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2" y="2400647"/>
            <a:ext cx="5654007" cy="297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1E4FB19B-7EF1-418B-B9FA-F87B36333200}"/>
              </a:ext>
            </a:extLst>
          </p:cNvPr>
          <p:cNvPicPr/>
          <p:nvPr/>
        </p:nvPicPr>
        <p:blipFill rotWithShape="1">
          <a:blip r:embed="rId4"/>
          <a:srcRect t="8998"/>
          <a:stretch/>
        </p:blipFill>
        <p:spPr bwMode="auto">
          <a:xfrm>
            <a:off x="5587124" y="1581045"/>
            <a:ext cx="5249207" cy="39587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930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F62820-819E-469C-A502-85ABC0578531}"/>
              </a:ext>
            </a:extLst>
          </p:cNvPr>
          <p:cNvSpPr/>
          <p:nvPr/>
        </p:nvSpPr>
        <p:spPr>
          <a:xfrm>
            <a:off x="9091291" y="5847862"/>
            <a:ext cx="2661916" cy="42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Phần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II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Phương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pháp</a:t>
            </a:r>
            <a:r>
              <a:rPr lang="en-US" sz="1600" dirty="0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Montserrat"/>
                <a:ea typeface="Source Sans Pro" charset="0"/>
                <a:cs typeface="Source Sans Pro" charset="0"/>
              </a:rPr>
              <a:t>luận</a:t>
            </a:r>
            <a:endParaRPr lang="en-US" sz="1600" dirty="0">
              <a:solidFill>
                <a:srgbClr val="002060"/>
              </a:solidFill>
              <a:latin typeface="Montserrat"/>
              <a:ea typeface="Source Sans Pro" charset="0"/>
              <a:cs typeface="Source Sans Pro" charset="0"/>
            </a:endParaRPr>
          </a:p>
        </p:txBody>
      </p:sp>
      <p:sp>
        <p:nvSpPr>
          <p:cNvPr id="11" name="Tiêu đề 10">
            <a:extLst>
              <a:ext uri="{FF2B5EF4-FFF2-40B4-BE49-F238E27FC236}">
                <a16:creationId xmlns:a16="http://schemas.microsoft.com/office/drawing/2014/main" id="{F98B6DC5-C0AD-42E8-80A4-F35C50991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365125"/>
            <a:ext cx="8714146" cy="980199"/>
          </a:xfrm>
        </p:spPr>
        <p:txBody>
          <a:bodyPr/>
          <a:lstStyle/>
          <a:p>
            <a:r>
              <a:rPr lang="en-US" b="0" dirty="0"/>
              <a:t>TẦM QUAN TRỌNG CỦA VIỆC TIẾP NHẬN PHẢN HỒI TỪ KHÁCH HÀNG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B1C27662-FDE7-46AB-BCE2-E9B246A16DF8}"/>
              </a:ext>
            </a:extLst>
          </p:cNvPr>
          <p:cNvSpPr txBox="1"/>
          <p:nvPr/>
        </p:nvSpPr>
        <p:spPr>
          <a:xfrm>
            <a:off x="587022" y="1659466"/>
            <a:ext cx="5000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nay</a:t>
            </a:r>
            <a:endParaRPr lang="en-US" sz="2400" dirty="0">
              <a:solidFill>
                <a:srgbClr val="0D4D94"/>
              </a:solidFill>
            </a:endParaRPr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B3707D26-D70A-428D-91D0-D0C0B48847C8}"/>
              </a:ext>
            </a:extLst>
          </p:cNvPr>
          <p:cNvCxnSpPr>
            <a:cxnSpLocks/>
          </p:cNvCxnSpPr>
          <p:nvPr/>
        </p:nvCxnSpPr>
        <p:spPr>
          <a:xfrm>
            <a:off x="587022" y="1446924"/>
            <a:ext cx="448212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Nhóm 4">
            <a:extLst>
              <a:ext uri="{FF2B5EF4-FFF2-40B4-BE49-F238E27FC236}">
                <a16:creationId xmlns:a16="http://schemas.microsoft.com/office/drawing/2014/main" id="{29AFEC9C-0946-4C58-8AB5-9EE8DC4718BD}"/>
              </a:ext>
            </a:extLst>
          </p:cNvPr>
          <p:cNvGrpSpPr/>
          <p:nvPr/>
        </p:nvGrpSpPr>
        <p:grpSpPr>
          <a:xfrm>
            <a:off x="2076379" y="2610695"/>
            <a:ext cx="8359725" cy="3265415"/>
            <a:chOff x="2076379" y="2610695"/>
            <a:chExt cx="8359725" cy="3265415"/>
          </a:xfrm>
        </p:grpSpPr>
        <p:pic>
          <p:nvPicPr>
            <p:cNvPr id="9" name="Hình ảnh 8">
              <a:extLst>
                <a:ext uri="{FF2B5EF4-FFF2-40B4-BE49-F238E27FC236}">
                  <a16:creationId xmlns:a16="http://schemas.microsoft.com/office/drawing/2014/main" id="{DAFE1546-05C1-407F-A27F-41791D1C8F42}"/>
                </a:ext>
              </a:extLst>
            </p:cNvPr>
            <p:cNvPicPr/>
            <p:nvPr/>
          </p:nvPicPr>
          <p:blipFill rotWithShape="1">
            <a:blip r:embed="rId3"/>
            <a:srcRect t="26713"/>
            <a:stretch/>
          </p:blipFill>
          <p:spPr>
            <a:xfrm>
              <a:off x="2076379" y="2610695"/>
              <a:ext cx="8359725" cy="2303553"/>
            </a:xfrm>
            <a:prstGeom prst="rect">
              <a:avLst/>
            </a:prstGeom>
          </p:spPr>
        </p:pic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4CD3FA25-CC9B-49C5-86C4-582CCE602D65}"/>
                </a:ext>
              </a:extLst>
            </p:cNvPr>
            <p:cNvSpPr txBox="1"/>
            <p:nvPr/>
          </p:nvSpPr>
          <p:spPr>
            <a:xfrm>
              <a:off x="3044537" y="5002538"/>
              <a:ext cx="6102926" cy="8735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kênh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tham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khảo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của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người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tiêu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dùng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trước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khi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ra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quyết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định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mua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sắm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trực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tuyến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(</a:t>
              </a:r>
              <a:r>
                <a:rPr lang="en-US" sz="1800" i="1" dirty="0" err="1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Kruh</a:t>
              </a:r>
              <a:r>
                <a:rPr lang="en-US" sz="1800" i="1" dirty="0">
                  <a:solidFill>
                    <a:srgbClr val="0D4D94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2017)</a:t>
              </a:r>
              <a:endParaRPr lang="en-US" i="1" dirty="0">
                <a:solidFill>
                  <a:srgbClr val="0D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3" name="Picture 2" descr="What is Natural Language Processing? | SAS">
            <a:extLst>
              <a:ext uri="{FF2B5EF4-FFF2-40B4-BE49-F238E27FC236}">
                <a16:creationId xmlns:a16="http://schemas.microsoft.com/office/drawing/2014/main" id="{0B4DD03B-8352-4B9E-83B7-DBDE61AC2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22" y="981890"/>
            <a:ext cx="4946072" cy="49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1F6C0D1-FC7F-4A70-B14A-77D8D5C385BF}"/>
              </a:ext>
            </a:extLst>
          </p:cNvPr>
          <p:cNvSpPr txBox="1"/>
          <p:nvPr/>
        </p:nvSpPr>
        <p:spPr>
          <a:xfrm>
            <a:off x="587022" y="1535215"/>
            <a:ext cx="4830106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NLP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xúc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hồi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D4D9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endParaRPr lang="en-US" sz="2400" dirty="0">
              <a:solidFill>
                <a:srgbClr val="0D4D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853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02D7834ACAB4A14A866CDE30C7DF83D4" ma:contentTypeVersion="0" ma:contentTypeDescription="Tạo tài liệu mới." ma:contentTypeScope="" ma:versionID="818c836f4a5bc8592ca30011ce9024f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ad0abff135653346bbd9e53bc0f8f4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A91703-8252-498A-9D79-A3AD55D2F1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FA1124-AAB7-45AE-AA77-E79BC045D5BE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98341A7-4046-41DE-B550-ECF728CA93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1775</TotalTime>
  <Words>1028</Words>
  <Application>Microsoft Office PowerPoint</Application>
  <PresentationFormat>Màn hình rộng</PresentationFormat>
  <Paragraphs>119</Paragraphs>
  <Slides>25</Slides>
  <Notes>12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Georgia</vt:lpstr>
      <vt:lpstr>Montserrat</vt:lpstr>
      <vt:lpstr>Montserrat Light</vt:lpstr>
      <vt:lpstr>Times New Roman</vt:lpstr>
      <vt:lpstr>Vnarial narrow</vt:lpstr>
      <vt:lpstr>1_Office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TẦM QUAN TRỌNG CỦA VIỆC TIẾP NHẬN PHẢN HỒI TỪ KHÁCH HÀNG</vt:lpstr>
      <vt:lpstr>TẦM QUAN TRỌNG CỦA VIỆC TIẾP NHẬN PHẢN HỒI TỪ KHÁCH HÀNG</vt:lpstr>
      <vt:lpstr>TẦM QUAN TRỌNG CỦA VIỆC TIẾP NHẬN PHẢN HỒI TỪ KHÁCH HÀNG</vt:lpstr>
      <vt:lpstr>XỬ LÝ NGÔN NGỮ TỰ NHIÊN</vt:lpstr>
      <vt:lpstr>BÀI TOÁN PHÂN TÍCH CẢM XÚC</vt:lpstr>
      <vt:lpstr>Bản trình bày PowerPoint</vt:lpstr>
      <vt:lpstr>MÔ TẢ DỮ LIỆU</vt:lpstr>
      <vt:lpstr>TIỀN XỬ LÝ VĂN BẢN</vt:lpstr>
      <vt:lpstr>TIỀN XỬ LÝ VĂN BẢN</vt:lpstr>
      <vt:lpstr>TRỰC QUAN HÓA DỮ LIỆU</vt:lpstr>
      <vt:lpstr>TRỰC QUAN HÓA DỮ LIỆU</vt:lpstr>
      <vt:lpstr>Bản trình bày PowerPoint</vt:lpstr>
      <vt:lpstr>CÁC BƯỚC KHAI PHÁ DỮ LIỆU VĂN BẢN</vt:lpstr>
      <vt:lpstr>KẾT QUẢ MÔ HÌNH</vt:lpstr>
      <vt:lpstr>KẾT QUẢ MÔ HÌNH</vt:lpstr>
      <vt:lpstr>ĐÁNH GIÁ KẾT QUẢ</vt:lpstr>
      <vt:lpstr>ĐÁNH GIÁ KẾT QUẢ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X1 gen 1</dc:creator>
  <cp:lastModifiedBy>Nguyen Thanh Huyen</cp:lastModifiedBy>
  <cp:revision>110</cp:revision>
  <dcterms:created xsi:type="dcterms:W3CDTF">2019-06-17T22:21:31Z</dcterms:created>
  <dcterms:modified xsi:type="dcterms:W3CDTF">2021-04-25T11:01:31Z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0x01010002D7834ACAB4A14A866CDE30C7DF83D4</vt:lpwstr>
  </property>
</Properties>
</file>